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6.xml" ContentType="application/vnd.openxmlformats-officedocument.theme+xml"/>
  <Override PartName="/ppt/slideLayouts/slideLayout42.xml" ContentType="application/vnd.openxmlformats-officedocument.presentationml.slideLayout+xml"/>
  <Override PartName="/ppt/theme/theme7.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8" r:id="rId2"/>
    <p:sldMasterId id="2147483724" r:id="rId3"/>
    <p:sldMasterId id="2147483739" r:id="rId4"/>
    <p:sldMasterId id="2147483764" r:id="rId5"/>
    <p:sldMasterId id="2147483787" r:id="rId6"/>
    <p:sldMasterId id="2147483809" r:id="rId7"/>
  </p:sldMasterIdLst>
  <p:sldIdLst>
    <p:sldId id="256" r:id="rId8"/>
    <p:sldId id="257" r:id="rId9"/>
    <p:sldId id="348" r:id="rId10"/>
    <p:sldId id="349" r:id="rId11"/>
    <p:sldId id="350" r:id="rId12"/>
    <p:sldId id="351" r:id="rId13"/>
    <p:sldId id="352" r:id="rId14"/>
    <p:sldId id="360" r:id="rId15"/>
    <p:sldId id="289" r:id="rId16"/>
    <p:sldId id="261" r:id="rId17"/>
    <p:sldId id="262" r:id="rId18"/>
    <p:sldId id="264" r:id="rId19"/>
    <p:sldId id="331" r:id="rId20"/>
    <p:sldId id="353" r:id="rId21"/>
    <p:sldId id="321" r:id="rId22"/>
    <p:sldId id="322" r:id="rId23"/>
    <p:sldId id="379" r:id="rId24"/>
    <p:sldId id="354" r:id="rId25"/>
    <p:sldId id="326" r:id="rId26"/>
    <p:sldId id="355" r:id="rId27"/>
    <p:sldId id="380" r:id="rId28"/>
    <p:sldId id="265" r:id="rId29"/>
    <p:sldId id="336" r:id="rId30"/>
    <p:sldId id="356" r:id="rId31"/>
    <p:sldId id="357" r:id="rId32"/>
    <p:sldId id="358" r:id="rId33"/>
    <p:sldId id="359" r:id="rId34"/>
    <p:sldId id="337" r:id="rId35"/>
    <p:sldId id="381" r:id="rId36"/>
    <p:sldId id="361" r:id="rId37"/>
    <p:sldId id="362" r:id="rId38"/>
    <p:sldId id="270" r:id="rId39"/>
    <p:sldId id="282" r:id="rId40"/>
    <p:sldId id="363" r:id="rId41"/>
    <p:sldId id="364" r:id="rId42"/>
    <p:sldId id="365" r:id="rId43"/>
    <p:sldId id="366" r:id="rId44"/>
    <p:sldId id="334" r:id="rId45"/>
    <p:sldId id="367" r:id="rId46"/>
    <p:sldId id="335" r:id="rId47"/>
    <p:sldId id="368" r:id="rId48"/>
    <p:sldId id="345" r:id="rId49"/>
    <p:sldId id="369" r:id="rId50"/>
    <p:sldId id="370" r:id="rId51"/>
    <p:sldId id="266" r:id="rId52"/>
    <p:sldId id="338" r:id="rId53"/>
    <p:sldId id="339" r:id="rId54"/>
    <p:sldId id="341" r:id="rId55"/>
    <p:sldId id="340" r:id="rId56"/>
    <p:sldId id="371" r:id="rId57"/>
    <p:sldId id="372" r:id="rId58"/>
    <p:sldId id="382" r:id="rId59"/>
    <p:sldId id="328" r:id="rId60"/>
    <p:sldId id="377" r:id="rId61"/>
    <p:sldId id="279" r:id="rId62"/>
    <p:sldId id="281" r:id="rId63"/>
    <p:sldId id="373" r:id="rId64"/>
    <p:sldId id="374" r:id="rId65"/>
    <p:sldId id="375" r:id="rId66"/>
    <p:sldId id="327" r:id="rId67"/>
    <p:sldId id="376" r:id="rId68"/>
    <p:sldId id="283" r:id="rId69"/>
    <p:sldId id="378" r:id="rId70"/>
    <p:sldId id="285" r:id="rId71"/>
    <p:sldId id="330" r:id="rId72"/>
    <p:sldId id="347" r:id="rId73"/>
    <p:sldId id="383" r:id="rId74"/>
    <p:sldId id="387" r:id="rId75"/>
    <p:sldId id="273" r:id="rId76"/>
    <p:sldId id="292" r:id="rId77"/>
    <p:sldId id="343" r:id="rId78"/>
    <p:sldId id="342" r:id="rId79"/>
    <p:sldId id="293" r:id="rId80"/>
    <p:sldId id="306" r:id="rId81"/>
    <p:sldId id="307" r:id="rId82"/>
    <p:sldId id="320" r:id="rId83"/>
    <p:sldId id="296" r:id="rId84"/>
    <p:sldId id="310" r:id="rId85"/>
    <p:sldId id="311" r:id="rId86"/>
    <p:sldId id="299" r:id="rId87"/>
    <p:sldId id="300" r:id="rId88"/>
    <p:sldId id="312" r:id="rId89"/>
    <p:sldId id="301" r:id="rId90"/>
    <p:sldId id="314" r:id="rId91"/>
    <p:sldId id="313" r:id="rId92"/>
    <p:sldId id="303" r:id="rId93"/>
    <p:sldId id="317" r:id="rId94"/>
    <p:sldId id="318" r:id="rId95"/>
    <p:sldId id="319" r:id="rId96"/>
    <p:sldId id="315" r:id="rId97"/>
    <p:sldId id="316" r:id="rId98"/>
    <p:sldId id="304" r:id="rId99"/>
    <p:sldId id="329" r:id="rId100"/>
    <p:sldId id="390" r:id="rId101"/>
    <p:sldId id="391" r:id="rId102"/>
    <p:sldId id="386" r:id="rId103"/>
    <p:sldId id="344" r:id="rId104"/>
    <p:sldId id="384" r:id="rId105"/>
    <p:sldId id="385" r:id="rId106"/>
    <p:sldId id="389" r:id="rId107"/>
    <p:sldId id="394" r:id="rId108"/>
    <p:sldId id="388" r:id="rId109"/>
    <p:sldId id="392" r:id="rId110"/>
    <p:sldId id="393" r:id="rId111"/>
    <p:sldId id="308" r:id="rId112"/>
    <p:sldId id="309" r:id="rId113"/>
    <p:sldId id="395" r:id="rId1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17" autoAdjust="0"/>
    <p:restoredTop sz="94660"/>
  </p:normalViewPr>
  <p:slideViewPr>
    <p:cSldViewPr snapToGrid="0">
      <p:cViewPr varScale="1">
        <p:scale>
          <a:sx n="40" d="100"/>
          <a:sy n="40" d="100"/>
        </p:scale>
        <p:origin x="36" y="5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17" Type="http://schemas.openxmlformats.org/officeDocument/2006/relationships/theme" Target="theme/theme1.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slide" Target="slides/slide105.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5" Type="http://schemas.openxmlformats.org/officeDocument/2006/relationships/slideMaster" Target="slideMasters/slideMaster5.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slide" Target="slides/slide106.xml"/><Relationship Id="rId118" Type="http://schemas.openxmlformats.org/officeDocument/2006/relationships/tableStyles" Target="tableStyles.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microsoft.com/office/2016/11/relationships/changesInfo" Target="changesInfos/changesInfo1.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presProps" Target="presProps.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hosh2, Avik" userId="e6f74fb8-3441-4fbe-ac5c-6d8c4108813d" providerId="ADAL" clId="{055859D0-CEE2-47F4-AE4E-FF2B6DAE59E0}"/>
    <pc:docChg chg="undo custSel modSld sldOrd">
      <pc:chgData name="Ghosh2, Avik" userId="e6f74fb8-3441-4fbe-ac5c-6d8c4108813d" providerId="ADAL" clId="{055859D0-CEE2-47F4-AE4E-FF2B6DAE59E0}" dt="2023-07-11T09:16:09.284" v="1225" actId="478"/>
      <pc:docMkLst>
        <pc:docMk/>
      </pc:docMkLst>
      <pc:sldChg chg="delSp modSp mod">
        <pc:chgData name="Ghosh2, Avik" userId="e6f74fb8-3441-4fbe-ac5c-6d8c4108813d" providerId="ADAL" clId="{055859D0-CEE2-47F4-AE4E-FF2B6DAE59E0}" dt="2023-07-11T09:16:09.284" v="1225" actId="478"/>
        <pc:sldMkLst>
          <pc:docMk/>
          <pc:sldMk cId="3919120012" sldId="310"/>
        </pc:sldMkLst>
        <pc:spChg chg="del mod">
          <ac:chgData name="Ghosh2, Avik" userId="e6f74fb8-3441-4fbe-ac5c-6d8c4108813d" providerId="ADAL" clId="{055859D0-CEE2-47F4-AE4E-FF2B6DAE59E0}" dt="2023-07-11T09:16:09.284" v="1225" actId="478"/>
          <ac:spMkLst>
            <pc:docMk/>
            <pc:sldMk cId="3919120012" sldId="310"/>
            <ac:spMk id="3" creationId="{63977920-2FC6-9D1C-9553-D7F7DEF28741}"/>
          </ac:spMkLst>
        </pc:spChg>
      </pc:sldChg>
      <pc:sldChg chg="modSp mod">
        <pc:chgData name="Ghosh2, Avik" userId="e6f74fb8-3441-4fbe-ac5c-6d8c4108813d" providerId="ADAL" clId="{055859D0-CEE2-47F4-AE4E-FF2B6DAE59E0}" dt="2023-07-10T16:37:54.787" v="1217" actId="20577"/>
        <pc:sldMkLst>
          <pc:docMk/>
          <pc:sldMk cId="3601996168" sldId="326"/>
        </pc:sldMkLst>
        <pc:spChg chg="mod">
          <ac:chgData name="Ghosh2, Avik" userId="e6f74fb8-3441-4fbe-ac5c-6d8c4108813d" providerId="ADAL" clId="{055859D0-CEE2-47F4-AE4E-FF2B6DAE59E0}" dt="2023-07-10T16:36:17.283" v="1197" actId="20577"/>
          <ac:spMkLst>
            <pc:docMk/>
            <pc:sldMk cId="3601996168" sldId="326"/>
            <ac:spMk id="2" creationId="{400B6F97-3D08-1EE1-DF6D-6CB59DED845A}"/>
          </ac:spMkLst>
        </pc:spChg>
        <pc:spChg chg="mod">
          <ac:chgData name="Ghosh2, Avik" userId="e6f74fb8-3441-4fbe-ac5c-6d8c4108813d" providerId="ADAL" clId="{055859D0-CEE2-47F4-AE4E-FF2B6DAE59E0}" dt="2023-07-10T16:37:54.787" v="1217" actId="20577"/>
          <ac:spMkLst>
            <pc:docMk/>
            <pc:sldMk cId="3601996168" sldId="326"/>
            <ac:spMk id="3" creationId="{D2604F23-1BED-05E1-D86A-00336078D088}"/>
          </ac:spMkLst>
        </pc:spChg>
      </pc:sldChg>
      <pc:sldChg chg="modSp mod">
        <pc:chgData name="Ghosh2, Avik" userId="e6f74fb8-3441-4fbe-ac5c-6d8c4108813d" providerId="ADAL" clId="{055859D0-CEE2-47F4-AE4E-FF2B6DAE59E0}" dt="2023-07-10T16:30:02.733" v="1161" actId="20577"/>
        <pc:sldMkLst>
          <pc:docMk/>
          <pc:sldMk cId="3764874771" sldId="331"/>
        </pc:sldMkLst>
        <pc:spChg chg="mod">
          <ac:chgData name="Ghosh2, Avik" userId="e6f74fb8-3441-4fbe-ac5c-6d8c4108813d" providerId="ADAL" clId="{055859D0-CEE2-47F4-AE4E-FF2B6DAE59E0}" dt="2023-07-10T16:30:02.733" v="1161" actId="20577"/>
          <ac:spMkLst>
            <pc:docMk/>
            <pc:sldMk cId="3764874771" sldId="331"/>
            <ac:spMk id="2" creationId="{01047339-1396-414E-1E9C-0F1379421D00}"/>
          </ac:spMkLst>
        </pc:spChg>
      </pc:sldChg>
      <pc:sldChg chg="modSp mod">
        <pc:chgData name="Ghosh2, Avik" userId="e6f74fb8-3441-4fbe-ac5c-6d8c4108813d" providerId="ADAL" clId="{055859D0-CEE2-47F4-AE4E-FF2B6DAE59E0}" dt="2023-07-11T08:41:05.891" v="1223" actId="1036"/>
        <pc:sldMkLst>
          <pc:docMk/>
          <pc:sldMk cId="2714952361" sldId="347"/>
        </pc:sldMkLst>
        <pc:picChg chg="mod">
          <ac:chgData name="Ghosh2, Avik" userId="e6f74fb8-3441-4fbe-ac5c-6d8c4108813d" providerId="ADAL" clId="{055859D0-CEE2-47F4-AE4E-FF2B6DAE59E0}" dt="2023-07-11T08:41:05.891" v="1223" actId="1036"/>
          <ac:picMkLst>
            <pc:docMk/>
            <pc:sldMk cId="2714952361" sldId="347"/>
            <ac:picMk id="5" creationId="{D4329621-D6B6-3F35-EAAC-2148EF03594B}"/>
          </ac:picMkLst>
        </pc:picChg>
      </pc:sldChg>
      <pc:sldChg chg="modSp mod">
        <pc:chgData name="Ghosh2, Avik" userId="e6f74fb8-3441-4fbe-ac5c-6d8c4108813d" providerId="ADAL" clId="{055859D0-CEE2-47F4-AE4E-FF2B6DAE59E0}" dt="2023-07-10T15:54:11.107" v="71" actId="20577"/>
        <pc:sldMkLst>
          <pc:docMk/>
          <pc:sldMk cId="2874476418" sldId="348"/>
        </pc:sldMkLst>
        <pc:spChg chg="mod">
          <ac:chgData name="Ghosh2, Avik" userId="e6f74fb8-3441-4fbe-ac5c-6d8c4108813d" providerId="ADAL" clId="{055859D0-CEE2-47F4-AE4E-FF2B6DAE59E0}" dt="2023-07-10T15:53:47.260" v="33" actId="20577"/>
          <ac:spMkLst>
            <pc:docMk/>
            <pc:sldMk cId="2874476418" sldId="348"/>
            <ac:spMk id="2" creationId="{50795EE8-0675-C9B3-9AFB-31E020F60FE2}"/>
          </ac:spMkLst>
        </pc:spChg>
        <pc:spChg chg="mod">
          <ac:chgData name="Ghosh2, Avik" userId="e6f74fb8-3441-4fbe-ac5c-6d8c4108813d" providerId="ADAL" clId="{055859D0-CEE2-47F4-AE4E-FF2B6DAE59E0}" dt="2023-07-10T15:54:11.107" v="71" actId="20577"/>
          <ac:spMkLst>
            <pc:docMk/>
            <pc:sldMk cId="2874476418" sldId="348"/>
            <ac:spMk id="3" creationId="{222B55B4-DFF0-1EFD-74C3-DA34488A13F7}"/>
          </ac:spMkLst>
        </pc:spChg>
      </pc:sldChg>
      <pc:sldChg chg="modSp mod">
        <pc:chgData name="Ghosh2, Avik" userId="e6f74fb8-3441-4fbe-ac5c-6d8c4108813d" providerId="ADAL" clId="{055859D0-CEE2-47F4-AE4E-FF2B6DAE59E0}" dt="2023-07-11T05:56:14.434" v="1219" actId="1036"/>
        <pc:sldMkLst>
          <pc:docMk/>
          <pc:sldMk cId="44967521" sldId="349"/>
        </pc:sldMkLst>
        <pc:spChg chg="mod">
          <ac:chgData name="Ghosh2, Avik" userId="e6f74fb8-3441-4fbe-ac5c-6d8c4108813d" providerId="ADAL" clId="{055859D0-CEE2-47F4-AE4E-FF2B6DAE59E0}" dt="2023-07-10T16:00:02.124" v="436" actId="20577"/>
          <ac:spMkLst>
            <pc:docMk/>
            <pc:sldMk cId="44967521" sldId="349"/>
            <ac:spMk id="2" creationId="{5B3829D4-3BF4-4919-1BF8-9B1AA2317B1D}"/>
          </ac:spMkLst>
        </pc:spChg>
        <pc:picChg chg="mod">
          <ac:chgData name="Ghosh2, Avik" userId="e6f74fb8-3441-4fbe-ac5c-6d8c4108813d" providerId="ADAL" clId="{055859D0-CEE2-47F4-AE4E-FF2B6DAE59E0}" dt="2023-07-11T05:56:14.434" v="1219" actId="1036"/>
          <ac:picMkLst>
            <pc:docMk/>
            <pc:sldMk cId="44967521" sldId="349"/>
            <ac:picMk id="7" creationId="{41521F8E-A37D-55C3-E4F0-F6472B53717E}"/>
          </ac:picMkLst>
        </pc:picChg>
      </pc:sldChg>
      <pc:sldChg chg="modSp mod">
        <pc:chgData name="Ghosh2, Avik" userId="e6f74fb8-3441-4fbe-ac5c-6d8c4108813d" providerId="ADAL" clId="{055859D0-CEE2-47F4-AE4E-FF2B6DAE59E0}" dt="2023-07-11T05:57:12.723" v="1221" actId="1036"/>
        <pc:sldMkLst>
          <pc:docMk/>
          <pc:sldMk cId="4138386783" sldId="350"/>
        </pc:sldMkLst>
        <pc:spChg chg="mod">
          <ac:chgData name="Ghosh2, Avik" userId="e6f74fb8-3441-4fbe-ac5c-6d8c4108813d" providerId="ADAL" clId="{055859D0-CEE2-47F4-AE4E-FF2B6DAE59E0}" dt="2023-07-10T16:02:43.862" v="583" actId="20577"/>
          <ac:spMkLst>
            <pc:docMk/>
            <pc:sldMk cId="4138386783" sldId="350"/>
            <ac:spMk id="2" creationId="{AF109D50-2617-1D0F-3BA0-8E9638AE3C1C}"/>
          </ac:spMkLst>
        </pc:spChg>
        <pc:picChg chg="mod">
          <ac:chgData name="Ghosh2, Avik" userId="e6f74fb8-3441-4fbe-ac5c-6d8c4108813d" providerId="ADAL" clId="{055859D0-CEE2-47F4-AE4E-FF2B6DAE59E0}" dt="2023-07-11T05:57:12.723" v="1221" actId="1036"/>
          <ac:picMkLst>
            <pc:docMk/>
            <pc:sldMk cId="4138386783" sldId="350"/>
            <ac:picMk id="4" creationId="{0DD29615-FE82-41AC-B02E-22710F8E2FED}"/>
          </ac:picMkLst>
        </pc:picChg>
      </pc:sldChg>
      <pc:sldChg chg="modSp mod">
        <pc:chgData name="Ghosh2, Avik" userId="e6f74fb8-3441-4fbe-ac5c-6d8c4108813d" providerId="ADAL" clId="{055859D0-CEE2-47F4-AE4E-FF2B6DAE59E0}" dt="2023-07-10T16:04:15.683" v="651" actId="20577"/>
        <pc:sldMkLst>
          <pc:docMk/>
          <pc:sldMk cId="4129094304" sldId="351"/>
        </pc:sldMkLst>
        <pc:spChg chg="mod">
          <ac:chgData name="Ghosh2, Avik" userId="e6f74fb8-3441-4fbe-ac5c-6d8c4108813d" providerId="ADAL" clId="{055859D0-CEE2-47F4-AE4E-FF2B6DAE59E0}" dt="2023-07-10T16:04:15.683" v="651" actId="20577"/>
          <ac:spMkLst>
            <pc:docMk/>
            <pc:sldMk cId="4129094304" sldId="351"/>
            <ac:spMk id="2" creationId="{EC3E1749-FC21-FDD1-BDAA-771E6CE48FDB}"/>
          </ac:spMkLst>
        </pc:spChg>
      </pc:sldChg>
      <pc:sldChg chg="modSp mod">
        <pc:chgData name="Ghosh2, Avik" userId="e6f74fb8-3441-4fbe-ac5c-6d8c4108813d" providerId="ADAL" clId="{055859D0-CEE2-47F4-AE4E-FF2B6DAE59E0}" dt="2023-07-10T16:07:13.345" v="761" actId="20577"/>
        <pc:sldMkLst>
          <pc:docMk/>
          <pc:sldMk cId="183421214" sldId="352"/>
        </pc:sldMkLst>
        <pc:spChg chg="mod">
          <ac:chgData name="Ghosh2, Avik" userId="e6f74fb8-3441-4fbe-ac5c-6d8c4108813d" providerId="ADAL" clId="{055859D0-CEE2-47F4-AE4E-FF2B6DAE59E0}" dt="2023-07-10T16:07:13.345" v="761" actId="20577"/>
          <ac:spMkLst>
            <pc:docMk/>
            <pc:sldMk cId="183421214" sldId="352"/>
            <ac:spMk id="2" creationId="{16F94935-6EEF-FC49-E8BF-936AB0A6A449}"/>
          </ac:spMkLst>
        </pc:spChg>
      </pc:sldChg>
      <pc:sldChg chg="modSp mod">
        <pc:chgData name="Ghosh2, Avik" userId="e6f74fb8-3441-4fbe-ac5c-6d8c4108813d" providerId="ADAL" clId="{055859D0-CEE2-47F4-AE4E-FF2B6DAE59E0}" dt="2023-07-10T16:10:45.776" v="837" actId="1076"/>
        <pc:sldMkLst>
          <pc:docMk/>
          <pc:sldMk cId="2556571096" sldId="360"/>
        </pc:sldMkLst>
        <pc:spChg chg="mod">
          <ac:chgData name="Ghosh2, Avik" userId="e6f74fb8-3441-4fbe-ac5c-6d8c4108813d" providerId="ADAL" clId="{055859D0-CEE2-47F4-AE4E-FF2B6DAE59E0}" dt="2023-07-10T16:10:38.314" v="834" actId="120"/>
          <ac:spMkLst>
            <pc:docMk/>
            <pc:sldMk cId="2556571096" sldId="360"/>
            <ac:spMk id="2" creationId="{EE0EF691-3B78-E864-48EB-ABA059AC95B7}"/>
          </ac:spMkLst>
        </pc:spChg>
        <pc:picChg chg="mod">
          <ac:chgData name="Ghosh2, Avik" userId="e6f74fb8-3441-4fbe-ac5c-6d8c4108813d" providerId="ADAL" clId="{055859D0-CEE2-47F4-AE4E-FF2B6DAE59E0}" dt="2023-07-10T16:10:45.776" v="837" actId="1076"/>
          <ac:picMkLst>
            <pc:docMk/>
            <pc:sldMk cId="2556571096" sldId="360"/>
            <ac:picMk id="5" creationId="{566B2D8E-59B0-4882-9BB6-4400CC45464A}"/>
          </ac:picMkLst>
        </pc:picChg>
      </pc:sldChg>
      <pc:sldChg chg="modSp mod">
        <pc:chgData name="Ghosh2, Avik" userId="e6f74fb8-3441-4fbe-ac5c-6d8c4108813d" providerId="ADAL" clId="{055859D0-CEE2-47F4-AE4E-FF2B6DAE59E0}" dt="2023-07-11T08:22:19.603" v="1222" actId="1076"/>
        <pc:sldMkLst>
          <pc:docMk/>
          <pc:sldMk cId="1642235393" sldId="372"/>
        </pc:sldMkLst>
        <pc:picChg chg="mod">
          <ac:chgData name="Ghosh2, Avik" userId="e6f74fb8-3441-4fbe-ac5c-6d8c4108813d" providerId="ADAL" clId="{055859D0-CEE2-47F4-AE4E-FF2B6DAE59E0}" dt="2023-07-11T08:22:19.603" v="1222" actId="1076"/>
          <ac:picMkLst>
            <pc:docMk/>
            <pc:sldMk cId="1642235393" sldId="372"/>
            <ac:picMk id="13" creationId="{815C34DA-FD79-49B5-106B-F6D7EC98629A}"/>
          </ac:picMkLst>
        </pc:picChg>
      </pc:sldChg>
      <pc:sldChg chg="ord">
        <pc:chgData name="Ghosh2, Avik" userId="e6f74fb8-3441-4fbe-ac5c-6d8c4108813d" providerId="ADAL" clId="{055859D0-CEE2-47F4-AE4E-FF2B6DAE59E0}" dt="2023-07-10T16:33:34.756" v="1163"/>
        <pc:sldMkLst>
          <pc:docMk/>
          <pc:sldMk cId="1259617249" sldId="379"/>
        </pc:sldMkLst>
      </pc:sldChg>
      <pc:sldChg chg="modSp mod">
        <pc:chgData name="Ghosh2, Avik" userId="e6f74fb8-3441-4fbe-ac5c-6d8c4108813d" providerId="ADAL" clId="{055859D0-CEE2-47F4-AE4E-FF2B6DAE59E0}" dt="2023-07-10T16:37:08.150" v="1199" actId="20577"/>
        <pc:sldMkLst>
          <pc:docMk/>
          <pc:sldMk cId="1672635420" sldId="380"/>
        </pc:sldMkLst>
        <pc:spChg chg="mod">
          <ac:chgData name="Ghosh2, Avik" userId="e6f74fb8-3441-4fbe-ac5c-6d8c4108813d" providerId="ADAL" clId="{055859D0-CEE2-47F4-AE4E-FF2B6DAE59E0}" dt="2023-07-10T16:37:00.716" v="1198" actId="6549"/>
          <ac:spMkLst>
            <pc:docMk/>
            <pc:sldMk cId="1672635420" sldId="380"/>
            <ac:spMk id="2" creationId="{81C405E2-704A-CC77-A1A3-10D830B04C21}"/>
          </ac:spMkLst>
        </pc:spChg>
        <pc:spChg chg="mod">
          <ac:chgData name="Ghosh2, Avik" userId="e6f74fb8-3441-4fbe-ac5c-6d8c4108813d" providerId="ADAL" clId="{055859D0-CEE2-47F4-AE4E-FF2B6DAE59E0}" dt="2023-07-10T16:37:08.150" v="1199" actId="20577"/>
          <ac:spMkLst>
            <pc:docMk/>
            <pc:sldMk cId="1672635420" sldId="380"/>
            <ac:spMk id="3" creationId="{1F55777D-7C3F-3071-928B-342838EEA933}"/>
          </ac:spMkLst>
        </pc:spChg>
      </pc:sldChg>
    </pc:docChg>
  </pc:docChgLst>
  <pc:docChgLst>
    <pc:chgData name="Sadawarte, Ashwini" userId="16e4b24c-85ab-4d17-9875-7b8c14460b13" providerId="ADAL" clId="{4653B053-7B58-402D-8FD9-AC5090DF5BD4}"/>
    <pc:docChg chg="undo custSel addSld modSld modMainMaster">
      <pc:chgData name="Sadawarte, Ashwini" userId="16e4b24c-85ab-4d17-9875-7b8c14460b13" providerId="ADAL" clId="{4653B053-7B58-402D-8FD9-AC5090DF5BD4}" dt="2023-06-01T07:50:03.195" v="774" actId="478"/>
      <pc:docMkLst>
        <pc:docMk/>
      </pc:docMkLst>
      <pc:sldChg chg="addSp delSp modSp new mod modClrScheme chgLayout">
        <pc:chgData name="Sadawarte, Ashwini" userId="16e4b24c-85ab-4d17-9875-7b8c14460b13" providerId="ADAL" clId="{4653B053-7B58-402D-8FD9-AC5090DF5BD4}" dt="2023-06-01T07:31:57.675" v="2" actId="700"/>
        <pc:sldMkLst>
          <pc:docMk/>
          <pc:sldMk cId="1618422412" sldId="256"/>
        </pc:sldMkLst>
        <pc:spChg chg="del mod">
          <ac:chgData name="Sadawarte, Ashwini" userId="16e4b24c-85ab-4d17-9875-7b8c14460b13" providerId="ADAL" clId="{4653B053-7B58-402D-8FD9-AC5090DF5BD4}" dt="2023-06-01T07:31:57.675" v="2" actId="700"/>
          <ac:spMkLst>
            <pc:docMk/>
            <pc:sldMk cId="1618422412" sldId="256"/>
            <ac:spMk id="2" creationId="{F3ED6F56-A03B-0589-D5E4-BFFD30AED719}"/>
          </ac:spMkLst>
        </pc:spChg>
        <pc:spChg chg="del mod ord">
          <ac:chgData name="Sadawarte, Ashwini" userId="16e4b24c-85ab-4d17-9875-7b8c14460b13" providerId="ADAL" clId="{4653B053-7B58-402D-8FD9-AC5090DF5BD4}" dt="2023-06-01T07:31:57.675" v="2" actId="700"/>
          <ac:spMkLst>
            <pc:docMk/>
            <pc:sldMk cId="1618422412" sldId="256"/>
            <ac:spMk id="3" creationId="{ADFD137E-3938-21DE-10DE-47A9861AD5FF}"/>
          </ac:spMkLst>
        </pc:spChg>
        <pc:spChg chg="add mod ord">
          <ac:chgData name="Sadawarte, Ashwini" userId="16e4b24c-85ab-4d17-9875-7b8c14460b13" providerId="ADAL" clId="{4653B053-7B58-402D-8FD9-AC5090DF5BD4}" dt="2023-06-01T07:31:57.675" v="2" actId="700"/>
          <ac:spMkLst>
            <pc:docMk/>
            <pc:sldMk cId="1618422412" sldId="256"/>
            <ac:spMk id="4" creationId="{68D84A0D-931A-DDD5-6A45-3CD3F72DF346}"/>
          </ac:spMkLst>
        </pc:spChg>
      </pc:sldChg>
      <pc:sldChg chg="addSp delSp modSp new mod setBg modClrScheme chgLayout">
        <pc:chgData name="Sadawarte, Ashwini" userId="16e4b24c-85ab-4d17-9875-7b8c14460b13" providerId="ADAL" clId="{4653B053-7B58-402D-8FD9-AC5090DF5BD4}" dt="2023-06-01T07:35:30.834" v="55" actId="20577"/>
        <pc:sldMkLst>
          <pc:docMk/>
          <pc:sldMk cId="1660731591" sldId="257"/>
        </pc:sldMkLst>
        <pc:spChg chg="del mod ord">
          <ac:chgData name="Sadawarte, Ashwini" userId="16e4b24c-85ab-4d17-9875-7b8c14460b13" providerId="ADAL" clId="{4653B053-7B58-402D-8FD9-AC5090DF5BD4}" dt="2023-06-01T07:32:28.455" v="4" actId="700"/>
          <ac:spMkLst>
            <pc:docMk/>
            <pc:sldMk cId="1660731591" sldId="257"/>
            <ac:spMk id="2" creationId="{76E45E6A-CABA-6029-2C17-57537D2327A5}"/>
          </ac:spMkLst>
        </pc:spChg>
        <pc:spChg chg="add del mod ord">
          <ac:chgData name="Sadawarte, Ashwini" userId="16e4b24c-85ab-4d17-9875-7b8c14460b13" providerId="ADAL" clId="{4653B053-7B58-402D-8FD9-AC5090DF5BD4}" dt="2023-06-01T07:32:34.170" v="5" actId="700"/>
          <ac:spMkLst>
            <pc:docMk/>
            <pc:sldMk cId="1660731591" sldId="257"/>
            <ac:spMk id="3" creationId="{30996618-813F-E6B0-D2EE-704AE607F25D}"/>
          </ac:spMkLst>
        </pc:spChg>
        <pc:spChg chg="add del mod ord">
          <ac:chgData name="Sadawarte, Ashwini" userId="16e4b24c-85ab-4d17-9875-7b8c14460b13" providerId="ADAL" clId="{4653B053-7B58-402D-8FD9-AC5090DF5BD4}" dt="2023-06-01T07:32:34.170" v="5" actId="700"/>
          <ac:spMkLst>
            <pc:docMk/>
            <pc:sldMk cId="1660731591" sldId="257"/>
            <ac:spMk id="4" creationId="{4A73F5D6-BF74-1CA0-7643-119DC286A137}"/>
          </ac:spMkLst>
        </pc:spChg>
        <pc:spChg chg="add mod ord">
          <ac:chgData name="Sadawarte, Ashwini" userId="16e4b24c-85ab-4d17-9875-7b8c14460b13" providerId="ADAL" clId="{4653B053-7B58-402D-8FD9-AC5090DF5BD4}" dt="2023-06-01T07:33:49.749" v="16" actId="26606"/>
          <ac:spMkLst>
            <pc:docMk/>
            <pc:sldMk cId="1660731591" sldId="257"/>
            <ac:spMk id="5" creationId="{6D013BC4-2A03-B74D-995B-3797149E550F}"/>
          </ac:spMkLst>
        </pc:spChg>
        <pc:spChg chg="add del mod ord">
          <ac:chgData name="Sadawarte, Ashwini" userId="16e4b24c-85ab-4d17-9875-7b8c14460b13" providerId="ADAL" clId="{4653B053-7B58-402D-8FD9-AC5090DF5BD4}" dt="2023-06-01T07:32:56.214" v="6" actId="478"/>
          <ac:spMkLst>
            <pc:docMk/>
            <pc:sldMk cId="1660731591" sldId="257"/>
            <ac:spMk id="6" creationId="{4FFBBE83-C97D-05AF-10D1-9AED853AFF6F}"/>
          </ac:spMkLst>
        </pc:spChg>
        <pc:spChg chg="add del mod">
          <ac:chgData name="Sadawarte, Ashwini" userId="16e4b24c-85ab-4d17-9875-7b8c14460b13" providerId="ADAL" clId="{4653B053-7B58-402D-8FD9-AC5090DF5BD4}" dt="2023-06-01T07:33:01.142" v="8" actId="478"/>
          <ac:spMkLst>
            <pc:docMk/>
            <pc:sldMk cId="1660731591" sldId="257"/>
            <ac:spMk id="8" creationId="{E0121D30-284B-3603-60BB-19721AC9B74F}"/>
          </ac:spMkLst>
        </pc:spChg>
        <pc:spChg chg="add del">
          <ac:chgData name="Sadawarte, Ashwini" userId="16e4b24c-85ab-4d17-9875-7b8c14460b13" providerId="ADAL" clId="{4653B053-7B58-402D-8FD9-AC5090DF5BD4}" dt="2023-06-01T07:33:49.749" v="16" actId="26606"/>
          <ac:spMkLst>
            <pc:docMk/>
            <pc:sldMk cId="1660731591" sldId="257"/>
            <ac:spMk id="12" creationId="{A4AC5506-6312-4701-8D3C-40187889A947}"/>
          </ac:spMkLst>
        </pc:spChg>
        <pc:spChg chg="add del">
          <ac:chgData name="Sadawarte, Ashwini" userId="16e4b24c-85ab-4d17-9875-7b8c14460b13" providerId="ADAL" clId="{4653B053-7B58-402D-8FD9-AC5090DF5BD4}" dt="2023-06-01T07:33:49.725" v="15" actId="26606"/>
          <ac:spMkLst>
            <pc:docMk/>
            <pc:sldMk cId="1660731591" sldId="257"/>
            <ac:spMk id="17" creationId="{A8384FB5-9ADC-4DDC-881B-597D56F5B15D}"/>
          </ac:spMkLst>
        </pc:spChg>
        <pc:spChg chg="add del">
          <ac:chgData name="Sadawarte, Ashwini" userId="16e4b24c-85ab-4d17-9875-7b8c14460b13" providerId="ADAL" clId="{4653B053-7B58-402D-8FD9-AC5090DF5BD4}" dt="2023-06-01T07:33:49.725" v="15" actId="26606"/>
          <ac:spMkLst>
            <pc:docMk/>
            <pc:sldMk cId="1660731591" sldId="257"/>
            <ac:spMk id="19" creationId="{1199E1B1-A8C0-4FE8-A5A8-1CB41D69F857}"/>
          </ac:spMkLst>
        </pc:spChg>
        <pc:spChg chg="add del">
          <ac:chgData name="Sadawarte, Ashwini" userId="16e4b24c-85ab-4d17-9875-7b8c14460b13" providerId="ADAL" clId="{4653B053-7B58-402D-8FD9-AC5090DF5BD4}" dt="2023-06-01T07:33:49.725" v="15" actId="26606"/>
          <ac:spMkLst>
            <pc:docMk/>
            <pc:sldMk cId="1660731591" sldId="257"/>
            <ac:spMk id="21" creationId="{84A8DE83-DE75-4B41-9DB4-A7EC0B0DEC0B}"/>
          </ac:spMkLst>
        </pc:spChg>
        <pc:spChg chg="add del">
          <ac:chgData name="Sadawarte, Ashwini" userId="16e4b24c-85ab-4d17-9875-7b8c14460b13" providerId="ADAL" clId="{4653B053-7B58-402D-8FD9-AC5090DF5BD4}" dt="2023-06-01T07:33:49.725" v="15" actId="26606"/>
          <ac:spMkLst>
            <pc:docMk/>
            <pc:sldMk cId="1660731591" sldId="257"/>
            <ac:spMk id="23" creationId="{A7009A0A-BEF5-4EAC-AF15-E4F9F002E239}"/>
          </ac:spMkLst>
        </pc:spChg>
        <pc:spChg chg="add">
          <ac:chgData name="Sadawarte, Ashwini" userId="16e4b24c-85ab-4d17-9875-7b8c14460b13" providerId="ADAL" clId="{4653B053-7B58-402D-8FD9-AC5090DF5BD4}" dt="2023-06-01T07:33:49.749" v="16" actId="26606"/>
          <ac:spMkLst>
            <pc:docMk/>
            <pc:sldMk cId="1660731591" sldId="257"/>
            <ac:spMk id="25" creationId="{A8384FB5-9ADC-4DDC-881B-597D56F5B15D}"/>
          </ac:spMkLst>
        </pc:spChg>
        <pc:spChg chg="add">
          <ac:chgData name="Sadawarte, Ashwini" userId="16e4b24c-85ab-4d17-9875-7b8c14460b13" providerId="ADAL" clId="{4653B053-7B58-402D-8FD9-AC5090DF5BD4}" dt="2023-06-01T07:33:49.749" v="16" actId="26606"/>
          <ac:spMkLst>
            <pc:docMk/>
            <pc:sldMk cId="1660731591" sldId="257"/>
            <ac:spMk id="26" creationId="{1199E1B1-A8C0-4FE8-A5A8-1CB41D69F857}"/>
          </ac:spMkLst>
        </pc:spChg>
        <pc:spChg chg="add">
          <ac:chgData name="Sadawarte, Ashwini" userId="16e4b24c-85ab-4d17-9875-7b8c14460b13" providerId="ADAL" clId="{4653B053-7B58-402D-8FD9-AC5090DF5BD4}" dt="2023-06-01T07:33:49.749" v="16" actId="26606"/>
          <ac:spMkLst>
            <pc:docMk/>
            <pc:sldMk cId="1660731591" sldId="257"/>
            <ac:spMk id="27" creationId="{84A8DE83-DE75-4B41-9DB4-A7EC0B0DEC0B}"/>
          </ac:spMkLst>
        </pc:spChg>
        <pc:spChg chg="add">
          <ac:chgData name="Sadawarte, Ashwini" userId="16e4b24c-85ab-4d17-9875-7b8c14460b13" providerId="ADAL" clId="{4653B053-7B58-402D-8FD9-AC5090DF5BD4}" dt="2023-06-01T07:33:49.749" v="16" actId="26606"/>
          <ac:spMkLst>
            <pc:docMk/>
            <pc:sldMk cId="1660731591" sldId="257"/>
            <ac:spMk id="28" creationId="{A7009A0A-BEF5-4EAC-AF15-E4F9F002E239}"/>
          </ac:spMkLst>
        </pc:spChg>
        <pc:graphicFrameChg chg="add mod modGraphic">
          <ac:chgData name="Sadawarte, Ashwini" userId="16e4b24c-85ab-4d17-9875-7b8c14460b13" providerId="ADAL" clId="{4653B053-7B58-402D-8FD9-AC5090DF5BD4}" dt="2023-06-01T07:35:30.834" v="55" actId="20577"/>
          <ac:graphicFrameMkLst>
            <pc:docMk/>
            <pc:sldMk cId="1660731591" sldId="257"/>
            <ac:graphicFrameMk id="7" creationId="{D1E203E8-0826-7DAE-B5EB-EAAFCCF12D80}"/>
          </ac:graphicFrameMkLst>
        </pc:graphicFrameChg>
      </pc:sldChg>
      <pc:sldChg chg="modSp new mod">
        <pc:chgData name="Sadawarte, Ashwini" userId="16e4b24c-85ab-4d17-9875-7b8c14460b13" providerId="ADAL" clId="{4653B053-7B58-402D-8FD9-AC5090DF5BD4}" dt="2023-06-01T07:36:11.001" v="100" actId="20577"/>
        <pc:sldMkLst>
          <pc:docMk/>
          <pc:sldMk cId="2645922331" sldId="258"/>
        </pc:sldMkLst>
        <pc:spChg chg="mod">
          <ac:chgData name="Sadawarte, Ashwini" userId="16e4b24c-85ab-4d17-9875-7b8c14460b13" providerId="ADAL" clId="{4653B053-7B58-402D-8FD9-AC5090DF5BD4}" dt="2023-06-01T07:36:11.001" v="100" actId="20577"/>
          <ac:spMkLst>
            <pc:docMk/>
            <pc:sldMk cId="2645922331" sldId="258"/>
            <ac:spMk id="3" creationId="{90481A3E-A83A-FC02-5396-A81494DE3A7E}"/>
          </ac:spMkLst>
        </pc:spChg>
      </pc:sldChg>
      <pc:sldChg chg="modSp new mod">
        <pc:chgData name="Sadawarte, Ashwini" userId="16e4b24c-85ab-4d17-9875-7b8c14460b13" providerId="ADAL" clId="{4653B053-7B58-402D-8FD9-AC5090DF5BD4}" dt="2023-06-01T07:36:33.069" v="155" actId="20577"/>
        <pc:sldMkLst>
          <pc:docMk/>
          <pc:sldMk cId="586656137" sldId="259"/>
        </pc:sldMkLst>
        <pc:spChg chg="mod">
          <ac:chgData name="Sadawarte, Ashwini" userId="16e4b24c-85ab-4d17-9875-7b8c14460b13" providerId="ADAL" clId="{4653B053-7B58-402D-8FD9-AC5090DF5BD4}" dt="2023-06-01T07:36:33.069" v="155" actId="20577"/>
          <ac:spMkLst>
            <pc:docMk/>
            <pc:sldMk cId="586656137" sldId="259"/>
            <ac:spMk id="3" creationId="{9F138CC8-04C9-D7F6-414E-F28E4B994070}"/>
          </ac:spMkLst>
        </pc:spChg>
      </pc:sldChg>
      <pc:sldChg chg="modSp new mod">
        <pc:chgData name="Sadawarte, Ashwini" userId="16e4b24c-85ab-4d17-9875-7b8c14460b13" providerId="ADAL" clId="{4653B053-7B58-402D-8FD9-AC5090DF5BD4}" dt="2023-06-01T07:39:23.891" v="392" actId="20577"/>
        <pc:sldMkLst>
          <pc:docMk/>
          <pc:sldMk cId="714802711" sldId="260"/>
        </pc:sldMkLst>
        <pc:spChg chg="mod">
          <ac:chgData name="Sadawarte, Ashwini" userId="16e4b24c-85ab-4d17-9875-7b8c14460b13" providerId="ADAL" clId="{4653B053-7B58-402D-8FD9-AC5090DF5BD4}" dt="2023-06-01T07:39:23.891" v="392" actId="20577"/>
          <ac:spMkLst>
            <pc:docMk/>
            <pc:sldMk cId="714802711" sldId="260"/>
            <ac:spMk id="3" creationId="{EA938F42-FBF6-3C28-63D5-531BBDB5A01B}"/>
          </ac:spMkLst>
        </pc:spChg>
      </pc:sldChg>
      <pc:sldChg chg="addSp delSp modSp new mod modClrScheme chgLayout">
        <pc:chgData name="Sadawarte, Ashwini" userId="16e4b24c-85ab-4d17-9875-7b8c14460b13" providerId="ADAL" clId="{4653B053-7B58-402D-8FD9-AC5090DF5BD4}" dt="2023-06-01T07:38:21.262" v="301" actId="20577"/>
        <pc:sldMkLst>
          <pc:docMk/>
          <pc:sldMk cId="2886085015" sldId="261"/>
        </pc:sldMkLst>
        <pc:spChg chg="del mod ord">
          <ac:chgData name="Sadawarte, Ashwini" userId="16e4b24c-85ab-4d17-9875-7b8c14460b13" providerId="ADAL" clId="{4653B053-7B58-402D-8FD9-AC5090DF5BD4}" dt="2023-06-01T07:37:23.965" v="214" actId="700"/>
          <ac:spMkLst>
            <pc:docMk/>
            <pc:sldMk cId="2886085015" sldId="261"/>
            <ac:spMk id="2" creationId="{D13FF4E1-25BF-6B74-AB1B-92A3E5F66551}"/>
          </ac:spMkLst>
        </pc:spChg>
        <pc:spChg chg="mod ord">
          <ac:chgData name="Sadawarte, Ashwini" userId="16e4b24c-85ab-4d17-9875-7b8c14460b13" providerId="ADAL" clId="{4653B053-7B58-402D-8FD9-AC5090DF5BD4}" dt="2023-06-01T07:37:34.422" v="215" actId="700"/>
          <ac:spMkLst>
            <pc:docMk/>
            <pc:sldMk cId="2886085015" sldId="261"/>
            <ac:spMk id="3" creationId="{C1D597AB-E732-0252-D515-3E733B7B7668}"/>
          </ac:spMkLst>
        </pc:spChg>
        <pc:spChg chg="add del mod ord">
          <ac:chgData name="Sadawarte, Ashwini" userId="16e4b24c-85ab-4d17-9875-7b8c14460b13" providerId="ADAL" clId="{4653B053-7B58-402D-8FD9-AC5090DF5BD4}" dt="2023-06-01T07:37:34.422" v="215" actId="700"/>
          <ac:spMkLst>
            <pc:docMk/>
            <pc:sldMk cId="2886085015" sldId="261"/>
            <ac:spMk id="4" creationId="{204F6666-9F5A-392C-A9DD-60BB2B5A8253}"/>
          </ac:spMkLst>
        </pc:spChg>
        <pc:spChg chg="add del mod ord">
          <ac:chgData name="Sadawarte, Ashwini" userId="16e4b24c-85ab-4d17-9875-7b8c14460b13" providerId="ADAL" clId="{4653B053-7B58-402D-8FD9-AC5090DF5BD4}" dt="2023-06-01T07:37:34.422" v="215" actId="700"/>
          <ac:spMkLst>
            <pc:docMk/>
            <pc:sldMk cId="2886085015" sldId="261"/>
            <ac:spMk id="5" creationId="{68E38543-6C3C-AB1C-E337-539783491858}"/>
          </ac:spMkLst>
        </pc:spChg>
        <pc:spChg chg="add del mod ord">
          <ac:chgData name="Sadawarte, Ashwini" userId="16e4b24c-85ab-4d17-9875-7b8c14460b13" providerId="ADAL" clId="{4653B053-7B58-402D-8FD9-AC5090DF5BD4}" dt="2023-06-01T07:37:34.422" v="215" actId="700"/>
          <ac:spMkLst>
            <pc:docMk/>
            <pc:sldMk cId="2886085015" sldId="261"/>
            <ac:spMk id="6" creationId="{25EFB802-B925-E3F6-4435-04A642B8ACE2}"/>
          </ac:spMkLst>
        </pc:spChg>
        <pc:spChg chg="add del mod ord">
          <ac:chgData name="Sadawarte, Ashwini" userId="16e4b24c-85ab-4d17-9875-7b8c14460b13" providerId="ADAL" clId="{4653B053-7B58-402D-8FD9-AC5090DF5BD4}" dt="2023-06-01T07:37:34.422" v="215" actId="700"/>
          <ac:spMkLst>
            <pc:docMk/>
            <pc:sldMk cId="2886085015" sldId="261"/>
            <ac:spMk id="7" creationId="{A6815361-FE45-4167-2ACA-1032D2A09871}"/>
          </ac:spMkLst>
        </pc:spChg>
        <pc:spChg chg="add del mod ord">
          <ac:chgData name="Sadawarte, Ashwini" userId="16e4b24c-85ab-4d17-9875-7b8c14460b13" providerId="ADAL" clId="{4653B053-7B58-402D-8FD9-AC5090DF5BD4}" dt="2023-06-01T07:37:34.422" v="215" actId="700"/>
          <ac:spMkLst>
            <pc:docMk/>
            <pc:sldMk cId="2886085015" sldId="261"/>
            <ac:spMk id="8" creationId="{814F31ED-5BD8-593D-50DE-FBE66BCEE876}"/>
          </ac:spMkLst>
        </pc:spChg>
        <pc:spChg chg="add del mod ord">
          <ac:chgData name="Sadawarte, Ashwini" userId="16e4b24c-85ab-4d17-9875-7b8c14460b13" providerId="ADAL" clId="{4653B053-7B58-402D-8FD9-AC5090DF5BD4}" dt="2023-06-01T07:37:34.422" v="215" actId="700"/>
          <ac:spMkLst>
            <pc:docMk/>
            <pc:sldMk cId="2886085015" sldId="261"/>
            <ac:spMk id="9" creationId="{97123CB3-A10F-6B58-A806-915B89B44F51}"/>
          </ac:spMkLst>
        </pc:spChg>
        <pc:spChg chg="add mod ord">
          <ac:chgData name="Sadawarte, Ashwini" userId="16e4b24c-85ab-4d17-9875-7b8c14460b13" providerId="ADAL" clId="{4653B053-7B58-402D-8FD9-AC5090DF5BD4}" dt="2023-06-01T07:37:57.168" v="253" actId="20577"/>
          <ac:spMkLst>
            <pc:docMk/>
            <pc:sldMk cId="2886085015" sldId="261"/>
            <ac:spMk id="10" creationId="{2C7F0B16-67E9-F336-0DDD-B29121C969F0}"/>
          </ac:spMkLst>
        </pc:spChg>
        <pc:spChg chg="add mod ord">
          <ac:chgData name="Sadawarte, Ashwini" userId="16e4b24c-85ab-4d17-9875-7b8c14460b13" providerId="ADAL" clId="{4653B053-7B58-402D-8FD9-AC5090DF5BD4}" dt="2023-06-01T07:38:14.433" v="281" actId="20577"/>
          <ac:spMkLst>
            <pc:docMk/>
            <pc:sldMk cId="2886085015" sldId="261"/>
            <ac:spMk id="11" creationId="{8CCBF7C0-FF8F-1FC0-C301-F1B2440F4FB4}"/>
          </ac:spMkLst>
        </pc:spChg>
        <pc:spChg chg="add mod ord">
          <ac:chgData name="Sadawarte, Ashwini" userId="16e4b24c-85ab-4d17-9875-7b8c14460b13" providerId="ADAL" clId="{4653B053-7B58-402D-8FD9-AC5090DF5BD4}" dt="2023-06-01T07:38:21.262" v="301" actId="20577"/>
          <ac:spMkLst>
            <pc:docMk/>
            <pc:sldMk cId="2886085015" sldId="261"/>
            <ac:spMk id="12" creationId="{183DEE79-9072-C539-DCC7-8ABFCF30EC88}"/>
          </ac:spMkLst>
        </pc:spChg>
        <pc:spChg chg="add mod ord">
          <ac:chgData name="Sadawarte, Ashwini" userId="16e4b24c-85ab-4d17-9875-7b8c14460b13" providerId="ADAL" clId="{4653B053-7B58-402D-8FD9-AC5090DF5BD4}" dt="2023-06-01T07:37:34.422" v="215" actId="700"/>
          <ac:spMkLst>
            <pc:docMk/>
            <pc:sldMk cId="2886085015" sldId="261"/>
            <ac:spMk id="13" creationId="{3715F8F2-2B25-78C8-840A-5A8E57783A57}"/>
          </ac:spMkLst>
        </pc:spChg>
        <pc:spChg chg="add mod ord">
          <ac:chgData name="Sadawarte, Ashwini" userId="16e4b24c-85ab-4d17-9875-7b8c14460b13" providerId="ADAL" clId="{4653B053-7B58-402D-8FD9-AC5090DF5BD4}" dt="2023-06-01T07:37:34.422" v="215" actId="700"/>
          <ac:spMkLst>
            <pc:docMk/>
            <pc:sldMk cId="2886085015" sldId="261"/>
            <ac:spMk id="14" creationId="{7736FFC7-153F-A855-52F5-63F939372AAC}"/>
          </ac:spMkLst>
        </pc:spChg>
        <pc:spChg chg="add mod ord">
          <ac:chgData name="Sadawarte, Ashwini" userId="16e4b24c-85ab-4d17-9875-7b8c14460b13" providerId="ADAL" clId="{4653B053-7B58-402D-8FD9-AC5090DF5BD4}" dt="2023-06-01T07:37:34.422" v="215" actId="700"/>
          <ac:spMkLst>
            <pc:docMk/>
            <pc:sldMk cId="2886085015" sldId="261"/>
            <ac:spMk id="15" creationId="{85411537-6372-8C1F-7593-173AD43797A5}"/>
          </ac:spMkLst>
        </pc:spChg>
        <pc:spChg chg="add mod ord">
          <ac:chgData name="Sadawarte, Ashwini" userId="16e4b24c-85ab-4d17-9875-7b8c14460b13" providerId="ADAL" clId="{4653B053-7B58-402D-8FD9-AC5090DF5BD4}" dt="2023-06-01T07:37:34.422" v="215" actId="700"/>
          <ac:spMkLst>
            <pc:docMk/>
            <pc:sldMk cId="2886085015" sldId="261"/>
            <ac:spMk id="16" creationId="{F93BA27C-E942-CAF5-1714-C85C60826E6C}"/>
          </ac:spMkLst>
        </pc:spChg>
        <pc:spChg chg="add mod ord">
          <ac:chgData name="Sadawarte, Ashwini" userId="16e4b24c-85ab-4d17-9875-7b8c14460b13" providerId="ADAL" clId="{4653B053-7B58-402D-8FD9-AC5090DF5BD4}" dt="2023-06-01T07:37:34.422" v="215" actId="700"/>
          <ac:spMkLst>
            <pc:docMk/>
            <pc:sldMk cId="2886085015" sldId="261"/>
            <ac:spMk id="17" creationId="{D37F2AB4-7668-5D2A-B22E-AD950115C16B}"/>
          </ac:spMkLst>
        </pc:spChg>
        <pc:spChg chg="add mod ord">
          <ac:chgData name="Sadawarte, Ashwini" userId="16e4b24c-85ab-4d17-9875-7b8c14460b13" providerId="ADAL" clId="{4653B053-7B58-402D-8FD9-AC5090DF5BD4}" dt="2023-06-01T07:37:34.422" v="215" actId="700"/>
          <ac:spMkLst>
            <pc:docMk/>
            <pc:sldMk cId="2886085015" sldId="261"/>
            <ac:spMk id="18" creationId="{6D837262-BC4F-105B-5137-EF19E2EDB7F5}"/>
          </ac:spMkLst>
        </pc:spChg>
      </pc:sldChg>
      <pc:sldChg chg="addSp delSp modSp add mod">
        <pc:chgData name="Sadawarte, Ashwini" userId="16e4b24c-85ab-4d17-9875-7b8c14460b13" providerId="ADAL" clId="{4653B053-7B58-402D-8FD9-AC5090DF5BD4}" dt="2023-06-01T07:41:14.633" v="478" actId="20577"/>
        <pc:sldMkLst>
          <pc:docMk/>
          <pc:sldMk cId="1024700723" sldId="262"/>
        </pc:sldMkLst>
        <pc:spChg chg="mod">
          <ac:chgData name="Sadawarte, Ashwini" userId="16e4b24c-85ab-4d17-9875-7b8c14460b13" providerId="ADAL" clId="{4653B053-7B58-402D-8FD9-AC5090DF5BD4}" dt="2023-06-01T07:38:39.528" v="350" actId="6549"/>
          <ac:spMkLst>
            <pc:docMk/>
            <pc:sldMk cId="1024700723" sldId="262"/>
            <ac:spMk id="3" creationId="{C1D597AB-E732-0252-D515-3E733B7B7668}"/>
          </ac:spMkLst>
        </pc:spChg>
        <pc:spChg chg="add del">
          <ac:chgData name="Sadawarte, Ashwini" userId="16e4b24c-85ab-4d17-9875-7b8c14460b13" providerId="ADAL" clId="{4653B053-7B58-402D-8FD9-AC5090DF5BD4}" dt="2023-06-01T07:38:57.384" v="356" actId="478"/>
          <ac:spMkLst>
            <pc:docMk/>
            <pc:sldMk cId="1024700723" sldId="262"/>
            <ac:spMk id="13" creationId="{3715F8F2-2B25-78C8-840A-5A8E57783A57}"/>
          </ac:spMkLst>
        </pc:spChg>
        <pc:spChg chg="add del">
          <ac:chgData name="Sadawarte, Ashwini" userId="16e4b24c-85ab-4d17-9875-7b8c14460b13" providerId="ADAL" clId="{4653B053-7B58-402D-8FD9-AC5090DF5BD4}" dt="2023-06-01T07:38:57.001" v="355" actId="478"/>
          <ac:spMkLst>
            <pc:docMk/>
            <pc:sldMk cId="1024700723" sldId="262"/>
            <ac:spMk id="14" creationId="{7736FFC7-153F-A855-52F5-63F939372AAC}"/>
          </ac:spMkLst>
        </pc:spChg>
        <pc:spChg chg="add del">
          <ac:chgData name="Sadawarte, Ashwini" userId="16e4b24c-85ab-4d17-9875-7b8c14460b13" providerId="ADAL" clId="{4653B053-7B58-402D-8FD9-AC5090DF5BD4}" dt="2023-06-01T07:38:56.734" v="354" actId="478"/>
          <ac:spMkLst>
            <pc:docMk/>
            <pc:sldMk cId="1024700723" sldId="262"/>
            <ac:spMk id="15" creationId="{85411537-6372-8C1F-7593-173AD43797A5}"/>
          </ac:spMkLst>
        </pc:spChg>
        <pc:spChg chg="mod">
          <ac:chgData name="Sadawarte, Ashwini" userId="16e4b24c-85ab-4d17-9875-7b8c14460b13" providerId="ADAL" clId="{4653B053-7B58-402D-8FD9-AC5090DF5BD4}" dt="2023-06-01T07:41:14.633" v="478" actId="20577"/>
          <ac:spMkLst>
            <pc:docMk/>
            <pc:sldMk cId="1024700723" sldId="262"/>
            <ac:spMk id="16" creationId="{F93BA27C-E942-CAF5-1714-C85C60826E6C}"/>
          </ac:spMkLst>
        </pc:spChg>
      </pc:sldChg>
      <pc:sldChg chg="new">
        <pc:chgData name="Sadawarte, Ashwini" userId="16e4b24c-85ab-4d17-9875-7b8c14460b13" providerId="ADAL" clId="{4653B053-7B58-402D-8FD9-AC5090DF5BD4}" dt="2023-06-01T07:39:27.212" v="393" actId="680"/>
        <pc:sldMkLst>
          <pc:docMk/>
          <pc:sldMk cId="1512009394" sldId="263"/>
        </pc:sldMkLst>
      </pc:sldChg>
      <pc:sldChg chg="addSp delSp modSp new mod modClrScheme chgLayout">
        <pc:chgData name="Sadawarte, Ashwini" userId="16e4b24c-85ab-4d17-9875-7b8c14460b13" providerId="ADAL" clId="{4653B053-7B58-402D-8FD9-AC5090DF5BD4}" dt="2023-06-01T07:40:59.482" v="450" actId="20577"/>
        <pc:sldMkLst>
          <pc:docMk/>
          <pc:sldMk cId="2857918917" sldId="264"/>
        </pc:sldMkLst>
        <pc:spChg chg="del mod ord">
          <ac:chgData name="Sadawarte, Ashwini" userId="16e4b24c-85ab-4d17-9875-7b8c14460b13" providerId="ADAL" clId="{4653B053-7B58-402D-8FD9-AC5090DF5BD4}" dt="2023-06-01T07:39:53.409" v="395" actId="700"/>
          <ac:spMkLst>
            <pc:docMk/>
            <pc:sldMk cId="2857918917" sldId="264"/>
            <ac:spMk id="2" creationId="{1A9A248B-D3A4-BE4E-E9B5-6C2C6199E350}"/>
          </ac:spMkLst>
        </pc:spChg>
        <pc:spChg chg="del mod ord">
          <ac:chgData name="Sadawarte, Ashwini" userId="16e4b24c-85ab-4d17-9875-7b8c14460b13" providerId="ADAL" clId="{4653B053-7B58-402D-8FD9-AC5090DF5BD4}" dt="2023-06-01T07:39:53.409" v="395" actId="700"/>
          <ac:spMkLst>
            <pc:docMk/>
            <pc:sldMk cId="2857918917" sldId="264"/>
            <ac:spMk id="3" creationId="{30360803-F009-A5DB-3CE8-AD3B110F3575}"/>
          </ac:spMkLst>
        </pc:spChg>
        <pc:spChg chg="add del mod ord">
          <ac:chgData name="Sadawarte, Ashwini" userId="16e4b24c-85ab-4d17-9875-7b8c14460b13" providerId="ADAL" clId="{4653B053-7B58-402D-8FD9-AC5090DF5BD4}" dt="2023-06-01T07:40:09.233" v="396" actId="700"/>
          <ac:spMkLst>
            <pc:docMk/>
            <pc:sldMk cId="2857918917" sldId="264"/>
            <ac:spMk id="4" creationId="{4FD5B7C5-5027-CA50-49D4-AE66ABBFF0D0}"/>
          </ac:spMkLst>
        </pc:spChg>
        <pc:spChg chg="add del mod ord">
          <ac:chgData name="Sadawarte, Ashwini" userId="16e4b24c-85ab-4d17-9875-7b8c14460b13" providerId="ADAL" clId="{4653B053-7B58-402D-8FD9-AC5090DF5BD4}" dt="2023-06-01T07:40:09.233" v="396" actId="700"/>
          <ac:spMkLst>
            <pc:docMk/>
            <pc:sldMk cId="2857918917" sldId="264"/>
            <ac:spMk id="5" creationId="{5F37DDB5-A98A-6D2B-9785-11D8B4804342}"/>
          </ac:spMkLst>
        </pc:spChg>
        <pc:spChg chg="add del mod ord">
          <ac:chgData name="Sadawarte, Ashwini" userId="16e4b24c-85ab-4d17-9875-7b8c14460b13" providerId="ADAL" clId="{4653B053-7B58-402D-8FD9-AC5090DF5BD4}" dt="2023-06-01T07:40:09.233" v="396" actId="700"/>
          <ac:spMkLst>
            <pc:docMk/>
            <pc:sldMk cId="2857918917" sldId="264"/>
            <ac:spMk id="6" creationId="{2D584348-C42A-6C59-7160-CEF192CA5AAA}"/>
          </ac:spMkLst>
        </pc:spChg>
        <pc:spChg chg="add mod ord">
          <ac:chgData name="Sadawarte, Ashwini" userId="16e4b24c-85ab-4d17-9875-7b8c14460b13" providerId="ADAL" clId="{4653B053-7B58-402D-8FD9-AC5090DF5BD4}" dt="2023-06-01T07:40:59.482" v="450" actId="20577"/>
          <ac:spMkLst>
            <pc:docMk/>
            <pc:sldMk cId="2857918917" sldId="264"/>
            <ac:spMk id="7" creationId="{4D9E5454-AFA9-B158-85EB-C738316036FF}"/>
          </ac:spMkLst>
        </pc:spChg>
      </pc:sldChg>
      <pc:sldChg chg="modSp add mod">
        <pc:chgData name="Sadawarte, Ashwini" userId="16e4b24c-85ab-4d17-9875-7b8c14460b13" providerId="ADAL" clId="{4653B053-7B58-402D-8FD9-AC5090DF5BD4}" dt="2023-06-01T07:42:27.694" v="603" actId="5793"/>
        <pc:sldMkLst>
          <pc:docMk/>
          <pc:sldMk cId="3196103473" sldId="265"/>
        </pc:sldMkLst>
        <pc:spChg chg="mod">
          <ac:chgData name="Sadawarte, Ashwini" userId="16e4b24c-85ab-4d17-9875-7b8c14460b13" providerId="ADAL" clId="{4653B053-7B58-402D-8FD9-AC5090DF5BD4}" dt="2023-06-01T07:42:27.694" v="603" actId="5793"/>
          <ac:spMkLst>
            <pc:docMk/>
            <pc:sldMk cId="3196103473" sldId="265"/>
            <ac:spMk id="7" creationId="{4D9E5454-AFA9-B158-85EB-C738316036FF}"/>
          </ac:spMkLst>
        </pc:spChg>
      </pc:sldChg>
      <pc:sldChg chg="modSp add mod">
        <pc:chgData name="Sadawarte, Ashwini" userId="16e4b24c-85ab-4d17-9875-7b8c14460b13" providerId="ADAL" clId="{4653B053-7B58-402D-8FD9-AC5090DF5BD4}" dt="2023-06-01T07:42:22.631" v="594" actId="20577"/>
        <pc:sldMkLst>
          <pc:docMk/>
          <pc:sldMk cId="3290040992" sldId="266"/>
        </pc:sldMkLst>
        <pc:spChg chg="mod">
          <ac:chgData name="Sadawarte, Ashwini" userId="16e4b24c-85ab-4d17-9875-7b8c14460b13" providerId="ADAL" clId="{4653B053-7B58-402D-8FD9-AC5090DF5BD4}" dt="2023-06-01T07:42:22.631" v="594" actId="20577"/>
          <ac:spMkLst>
            <pc:docMk/>
            <pc:sldMk cId="3290040992" sldId="266"/>
            <ac:spMk id="7" creationId="{4D9E5454-AFA9-B158-85EB-C738316036FF}"/>
          </ac:spMkLst>
        </pc:spChg>
      </pc:sldChg>
      <pc:sldChg chg="add">
        <pc:chgData name="Sadawarte, Ashwini" userId="16e4b24c-85ab-4d17-9875-7b8c14460b13" providerId="ADAL" clId="{4653B053-7B58-402D-8FD9-AC5090DF5BD4}" dt="2023-06-01T07:42:31.883" v="604"/>
        <pc:sldMkLst>
          <pc:docMk/>
          <pc:sldMk cId="3143834501" sldId="267"/>
        </pc:sldMkLst>
      </pc:sldChg>
      <pc:sldChg chg="add">
        <pc:chgData name="Sadawarte, Ashwini" userId="16e4b24c-85ab-4d17-9875-7b8c14460b13" providerId="ADAL" clId="{4653B053-7B58-402D-8FD9-AC5090DF5BD4}" dt="2023-06-01T07:42:35.255" v="605"/>
        <pc:sldMkLst>
          <pc:docMk/>
          <pc:sldMk cId="146549445" sldId="268"/>
        </pc:sldMkLst>
      </pc:sldChg>
      <pc:sldMasterChg chg="delSldLayout">
        <pc:chgData name="Sadawarte, Ashwini" userId="16e4b24c-85ab-4d17-9875-7b8c14460b13" providerId="ADAL" clId="{4653B053-7B58-402D-8FD9-AC5090DF5BD4}" dt="2023-06-01T07:43:38.778" v="635" actId="2696"/>
        <pc:sldMasterMkLst>
          <pc:docMk/>
          <pc:sldMasterMk cId="2218036270" sldId="2147483660"/>
        </pc:sldMasterMkLst>
        <pc:sldLayoutChg chg="del">
          <pc:chgData name="Sadawarte, Ashwini" userId="16e4b24c-85ab-4d17-9875-7b8c14460b13" providerId="ADAL" clId="{4653B053-7B58-402D-8FD9-AC5090DF5BD4}" dt="2023-06-01T07:43:17.647" v="609" actId="2696"/>
          <pc:sldLayoutMkLst>
            <pc:docMk/>
            <pc:sldMasterMk cId="2218036270" sldId="2147483660"/>
            <pc:sldLayoutMk cId="1083461014" sldId="2147483661"/>
          </pc:sldLayoutMkLst>
        </pc:sldLayoutChg>
        <pc:sldLayoutChg chg="del">
          <pc:chgData name="Sadawarte, Ashwini" userId="16e4b24c-85ab-4d17-9875-7b8c14460b13" providerId="ADAL" clId="{4653B053-7B58-402D-8FD9-AC5090DF5BD4}" dt="2023-06-01T07:43:18.495" v="610" actId="2696"/>
          <pc:sldLayoutMkLst>
            <pc:docMk/>
            <pc:sldMasterMk cId="2218036270" sldId="2147483660"/>
            <pc:sldLayoutMk cId="1170499603" sldId="2147483662"/>
          </pc:sldLayoutMkLst>
        </pc:sldLayoutChg>
        <pc:sldLayoutChg chg="del">
          <pc:chgData name="Sadawarte, Ashwini" userId="16e4b24c-85ab-4d17-9875-7b8c14460b13" providerId="ADAL" clId="{4653B053-7B58-402D-8FD9-AC5090DF5BD4}" dt="2023-06-01T07:43:18.920" v="611" actId="2696"/>
          <pc:sldLayoutMkLst>
            <pc:docMk/>
            <pc:sldMasterMk cId="2218036270" sldId="2147483660"/>
            <pc:sldLayoutMk cId="113755523" sldId="2147483663"/>
          </pc:sldLayoutMkLst>
        </pc:sldLayoutChg>
        <pc:sldLayoutChg chg="del">
          <pc:chgData name="Sadawarte, Ashwini" userId="16e4b24c-85ab-4d17-9875-7b8c14460b13" providerId="ADAL" clId="{4653B053-7B58-402D-8FD9-AC5090DF5BD4}" dt="2023-06-01T07:43:19.322" v="612" actId="2696"/>
          <pc:sldLayoutMkLst>
            <pc:docMk/>
            <pc:sldMasterMk cId="2218036270" sldId="2147483660"/>
            <pc:sldLayoutMk cId="1972032578" sldId="2147483664"/>
          </pc:sldLayoutMkLst>
        </pc:sldLayoutChg>
        <pc:sldLayoutChg chg="del">
          <pc:chgData name="Sadawarte, Ashwini" userId="16e4b24c-85ab-4d17-9875-7b8c14460b13" providerId="ADAL" clId="{4653B053-7B58-402D-8FD9-AC5090DF5BD4}" dt="2023-06-01T07:43:19.770" v="613" actId="2696"/>
          <pc:sldLayoutMkLst>
            <pc:docMk/>
            <pc:sldMasterMk cId="2218036270" sldId="2147483660"/>
            <pc:sldLayoutMk cId="541192857" sldId="2147483665"/>
          </pc:sldLayoutMkLst>
        </pc:sldLayoutChg>
        <pc:sldLayoutChg chg="del">
          <pc:chgData name="Sadawarte, Ashwini" userId="16e4b24c-85ab-4d17-9875-7b8c14460b13" providerId="ADAL" clId="{4653B053-7B58-402D-8FD9-AC5090DF5BD4}" dt="2023-06-01T07:43:20.117" v="614" actId="2696"/>
          <pc:sldLayoutMkLst>
            <pc:docMk/>
            <pc:sldMasterMk cId="2218036270" sldId="2147483660"/>
            <pc:sldLayoutMk cId="4225566291" sldId="2147483666"/>
          </pc:sldLayoutMkLst>
        </pc:sldLayoutChg>
        <pc:sldLayoutChg chg="del">
          <pc:chgData name="Sadawarte, Ashwini" userId="16e4b24c-85ab-4d17-9875-7b8c14460b13" providerId="ADAL" clId="{4653B053-7B58-402D-8FD9-AC5090DF5BD4}" dt="2023-06-01T07:43:20.561" v="615" actId="2696"/>
          <pc:sldLayoutMkLst>
            <pc:docMk/>
            <pc:sldMasterMk cId="2218036270" sldId="2147483660"/>
            <pc:sldLayoutMk cId="2672281512" sldId="2147483667"/>
          </pc:sldLayoutMkLst>
        </pc:sldLayoutChg>
        <pc:sldLayoutChg chg="del">
          <pc:chgData name="Sadawarte, Ashwini" userId="16e4b24c-85ab-4d17-9875-7b8c14460b13" providerId="ADAL" clId="{4653B053-7B58-402D-8FD9-AC5090DF5BD4}" dt="2023-06-01T07:43:21.125" v="616" actId="2696"/>
          <pc:sldLayoutMkLst>
            <pc:docMk/>
            <pc:sldMasterMk cId="2218036270" sldId="2147483660"/>
            <pc:sldLayoutMk cId="2240875698" sldId="2147483668"/>
          </pc:sldLayoutMkLst>
        </pc:sldLayoutChg>
        <pc:sldLayoutChg chg="del">
          <pc:chgData name="Sadawarte, Ashwini" userId="16e4b24c-85ab-4d17-9875-7b8c14460b13" providerId="ADAL" clId="{4653B053-7B58-402D-8FD9-AC5090DF5BD4}" dt="2023-06-01T07:43:21.515" v="617" actId="2696"/>
          <pc:sldLayoutMkLst>
            <pc:docMk/>
            <pc:sldMasterMk cId="2218036270" sldId="2147483660"/>
            <pc:sldLayoutMk cId="571627746" sldId="2147483669"/>
          </pc:sldLayoutMkLst>
        </pc:sldLayoutChg>
        <pc:sldLayoutChg chg="del">
          <pc:chgData name="Sadawarte, Ashwini" userId="16e4b24c-85ab-4d17-9875-7b8c14460b13" providerId="ADAL" clId="{4653B053-7B58-402D-8FD9-AC5090DF5BD4}" dt="2023-06-01T07:43:22.211" v="618" actId="2696"/>
          <pc:sldLayoutMkLst>
            <pc:docMk/>
            <pc:sldMasterMk cId="2218036270" sldId="2147483660"/>
            <pc:sldLayoutMk cId="2945648023" sldId="2147483670"/>
          </pc:sldLayoutMkLst>
        </pc:sldLayoutChg>
        <pc:sldLayoutChg chg="del">
          <pc:chgData name="Sadawarte, Ashwini" userId="16e4b24c-85ab-4d17-9875-7b8c14460b13" providerId="ADAL" clId="{4653B053-7B58-402D-8FD9-AC5090DF5BD4}" dt="2023-06-01T07:43:22.790" v="619" actId="2696"/>
          <pc:sldLayoutMkLst>
            <pc:docMk/>
            <pc:sldMasterMk cId="2218036270" sldId="2147483660"/>
            <pc:sldLayoutMk cId="4130606709" sldId="2147483671"/>
          </pc:sldLayoutMkLst>
        </pc:sldLayoutChg>
        <pc:sldLayoutChg chg="del">
          <pc:chgData name="Sadawarte, Ashwini" userId="16e4b24c-85ab-4d17-9875-7b8c14460b13" providerId="ADAL" clId="{4653B053-7B58-402D-8FD9-AC5090DF5BD4}" dt="2023-06-01T07:43:23.600" v="620" actId="2696"/>
          <pc:sldLayoutMkLst>
            <pc:docMk/>
            <pc:sldMasterMk cId="2218036270" sldId="2147483660"/>
            <pc:sldLayoutMk cId="509725974" sldId="2147483672"/>
          </pc:sldLayoutMkLst>
        </pc:sldLayoutChg>
        <pc:sldLayoutChg chg="del">
          <pc:chgData name="Sadawarte, Ashwini" userId="16e4b24c-85ab-4d17-9875-7b8c14460b13" providerId="ADAL" clId="{4653B053-7B58-402D-8FD9-AC5090DF5BD4}" dt="2023-06-01T07:43:24.031" v="621" actId="2696"/>
          <pc:sldLayoutMkLst>
            <pc:docMk/>
            <pc:sldMasterMk cId="2218036270" sldId="2147483660"/>
            <pc:sldLayoutMk cId="3750686033" sldId="2147483673"/>
          </pc:sldLayoutMkLst>
        </pc:sldLayoutChg>
        <pc:sldLayoutChg chg="del">
          <pc:chgData name="Sadawarte, Ashwini" userId="16e4b24c-85ab-4d17-9875-7b8c14460b13" providerId="ADAL" clId="{4653B053-7B58-402D-8FD9-AC5090DF5BD4}" dt="2023-06-01T07:43:26.090" v="622" actId="2696"/>
          <pc:sldLayoutMkLst>
            <pc:docMk/>
            <pc:sldMasterMk cId="2218036270" sldId="2147483660"/>
            <pc:sldLayoutMk cId="1933792301" sldId="2147483674"/>
          </pc:sldLayoutMkLst>
        </pc:sldLayoutChg>
        <pc:sldLayoutChg chg="del">
          <pc:chgData name="Sadawarte, Ashwini" userId="16e4b24c-85ab-4d17-9875-7b8c14460b13" providerId="ADAL" clId="{4653B053-7B58-402D-8FD9-AC5090DF5BD4}" dt="2023-06-01T07:43:26.623" v="623" actId="2696"/>
          <pc:sldLayoutMkLst>
            <pc:docMk/>
            <pc:sldMasterMk cId="2218036270" sldId="2147483660"/>
            <pc:sldLayoutMk cId="4202660270" sldId="2147483675"/>
          </pc:sldLayoutMkLst>
        </pc:sldLayoutChg>
        <pc:sldLayoutChg chg="del">
          <pc:chgData name="Sadawarte, Ashwini" userId="16e4b24c-85ab-4d17-9875-7b8c14460b13" providerId="ADAL" clId="{4653B053-7B58-402D-8FD9-AC5090DF5BD4}" dt="2023-06-01T07:43:27.206" v="624" actId="2696"/>
          <pc:sldLayoutMkLst>
            <pc:docMk/>
            <pc:sldMasterMk cId="2218036270" sldId="2147483660"/>
            <pc:sldLayoutMk cId="545801183" sldId="2147483676"/>
          </pc:sldLayoutMkLst>
        </pc:sldLayoutChg>
        <pc:sldLayoutChg chg="del">
          <pc:chgData name="Sadawarte, Ashwini" userId="16e4b24c-85ab-4d17-9875-7b8c14460b13" providerId="ADAL" clId="{4653B053-7B58-402D-8FD9-AC5090DF5BD4}" dt="2023-06-01T07:43:27.714" v="625" actId="2696"/>
          <pc:sldLayoutMkLst>
            <pc:docMk/>
            <pc:sldMasterMk cId="2218036270" sldId="2147483660"/>
            <pc:sldLayoutMk cId="3163333413" sldId="2147483677"/>
          </pc:sldLayoutMkLst>
        </pc:sldLayoutChg>
        <pc:sldLayoutChg chg="del">
          <pc:chgData name="Sadawarte, Ashwini" userId="16e4b24c-85ab-4d17-9875-7b8c14460b13" providerId="ADAL" clId="{4653B053-7B58-402D-8FD9-AC5090DF5BD4}" dt="2023-06-01T07:43:28.248" v="626" actId="2696"/>
          <pc:sldLayoutMkLst>
            <pc:docMk/>
            <pc:sldMasterMk cId="2218036270" sldId="2147483660"/>
            <pc:sldLayoutMk cId="2221695282" sldId="2147483678"/>
          </pc:sldLayoutMkLst>
        </pc:sldLayoutChg>
        <pc:sldLayoutChg chg="del">
          <pc:chgData name="Sadawarte, Ashwini" userId="16e4b24c-85ab-4d17-9875-7b8c14460b13" providerId="ADAL" clId="{4653B053-7B58-402D-8FD9-AC5090DF5BD4}" dt="2023-06-01T07:43:29.063" v="627" actId="2696"/>
          <pc:sldLayoutMkLst>
            <pc:docMk/>
            <pc:sldMasterMk cId="2218036270" sldId="2147483660"/>
            <pc:sldLayoutMk cId="2700855705" sldId="2147483679"/>
          </pc:sldLayoutMkLst>
        </pc:sldLayoutChg>
        <pc:sldLayoutChg chg="del">
          <pc:chgData name="Sadawarte, Ashwini" userId="16e4b24c-85ab-4d17-9875-7b8c14460b13" providerId="ADAL" clId="{4653B053-7B58-402D-8FD9-AC5090DF5BD4}" dt="2023-06-01T07:43:29.408" v="628" actId="2696"/>
          <pc:sldLayoutMkLst>
            <pc:docMk/>
            <pc:sldMasterMk cId="2218036270" sldId="2147483660"/>
            <pc:sldLayoutMk cId="137712415" sldId="2147483680"/>
          </pc:sldLayoutMkLst>
        </pc:sldLayoutChg>
        <pc:sldLayoutChg chg="del">
          <pc:chgData name="Sadawarte, Ashwini" userId="16e4b24c-85ab-4d17-9875-7b8c14460b13" providerId="ADAL" clId="{4653B053-7B58-402D-8FD9-AC5090DF5BD4}" dt="2023-06-01T07:43:29.950" v="629" actId="2696"/>
          <pc:sldLayoutMkLst>
            <pc:docMk/>
            <pc:sldMasterMk cId="2218036270" sldId="2147483660"/>
            <pc:sldLayoutMk cId="3867674938" sldId="2147483681"/>
          </pc:sldLayoutMkLst>
        </pc:sldLayoutChg>
        <pc:sldLayoutChg chg="del">
          <pc:chgData name="Sadawarte, Ashwini" userId="16e4b24c-85ab-4d17-9875-7b8c14460b13" providerId="ADAL" clId="{4653B053-7B58-402D-8FD9-AC5090DF5BD4}" dt="2023-06-01T07:43:30.438" v="630" actId="2696"/>
          <pc:sldLayoutMkLst>
            <pc:docMk/>
            <pc:sldMasterMk cId="2218036270" sldId="2147483660"/>
            <pc:sldLayoutMk cId="4124812118" sldId="2147483682"/>
          </pc:sldLayoutMkLst>
        </pc:sldLayoutChg>
        <pc:sldLayoutChg chg="del">
          <pc:chgData name="Sadawarte, Ashwini" userId="16e4b24c-85ab-4d17-9875-7b8c14460b13" providerId="ADAL" clId="{4653B053-7B58-402D-8FD9-AC5090DF5BD4}" dt="2023-06-01T07:43:31.725" v="631" actId="2696"/>
          <pc:sldLayoutMkLst>
            <pc:docMk/>
            <pc:sldMasterMk cId="2218036270" sldId="2147483660"/>
            <pc:sldLayoutMk cId="1549422462" sldId="2147483683"/>
          </pc:sldLayoutMkLst>
        </pc:sldLayoutChg>
        <pc:sldLayoutChg chg="del">
          <pc:chgData name="Sadawarte, Ashwini" userId="16e4b24c-85ab-4d17-9875-7b8c14460b13" providerId="ADAL" clId="{4653B053-7B58-402D-8FD9-AC5090DF5BD4}" dt="2023-06-01T07:43:32.269" v="632" actId="2696"/>
          <pc:sldLayoutMkLst>
            <pc:docMk/>
            <pc:sldMasterMk cId="2218036270" sldId="2147483660"/>
            <pc:sldLayoutMk cId="2374703903" sldId="2147483684"/>
          </pc:sldLayoutMkLst>
        </pc:sldLayoutChg>
        <pc:sldLayoutChg chg="del">
          <pc:chgData name="Sadawarte, Ashwini" userId="16e4b24c-85ab-4d17-9875-7b8c14460b13" providerId="ADAL" clId="{4653B053-7B58-402D-8FD9-AC5090DF5BD4}" dt="2023-06-01T07:43:32.676" v="633" actId="2696"/>
          <pc:sldLayoutMkLst>
            <pc:docMk/>
            <pc:sldMasterMk cId="2218036270" sldId="2147483660"/>
            <pc:sldLayoutMk cId="2604808352" sldId="2147483685"/>
          </pc:sldLayoutMkLst>
        </pc:sldLayoutChg>
        <pc:sldLayoutChg chg="del">
          <pc:chgData name="Sadawarte, Ashwini" userId="16e4b24c-85ab-4d17-9875-7b8c14460b13" providerId="ADAL" clId="{4653B053-7B58-402D-8FD9-AC5090DF5BD4}" dt="2023-06-01T07:43:33.575" v="634" actId="2696"/>
          <pc:sldLayoutMkLst>
            <pc:docMk/>
            <pc:sldMasterMk cId="2218036270" sldId="2147483660"/>
            <pc:sldLayoutMk cId="2008292002" sldId="2147483686"/>
          </pc:sldLayoutMkLst>
        </pc:sldLayoutChg>
        <pc:sldLayoutChg chg="del">
          <pc:chgData name="Sadawarte, Ashwini" userId="16e4b24c-85ab-4d17-9875-7b8c14460b13" providerId="ADAL" clId="{4653B053-7B58-402D-8FD9-AC5090DF5BD4}" dt="2023-06-01T07:43:38.778" v="635" actId="2696"/>
          <pc:sldLayoutMkLst>
            <pc:docMk/>
            <pc:sldMasterMk cId="2218036270" sldId="2147483660"/>
            <pc:sldLayoutMk cId="945322724" sldId="2147483687"/>
          </pc:sldLayoutMkLst>
        </pc:sldLayoutChg>
      </pc:sldMasterChg>
      <pc:sldMasterChg chg="delSldLayout modSldLayout">
        <pc:chgData name="Sadawarte, Ashwini" userId="16e4b24c-85ab-4d17-9875-7b8c14460b13" providerId="ADAL" clId="{4653B053-7B58-402D-8FD9-AC5090DF5BD4}" dt="2023-06-01T07:46:49.915" v="684" actId="478"/>
        <pc:sldMasterMkLst>
          <pc:docMk/>
          <pc:sldMasterMk cId="1243591300" sldId="2147483688"/>
        </pc:sldMasterMkLst>
        <pc:sldLayoutChg chg="del">
          <pc:chgData name="Sadawarte, Ashwini" userId="16e4b24c-85ab-4d17-9875-7b8c14460b13" providerId="ADAL" clId="{4653B053-7B58-402D-8FD9-AC5090DF5BD4}" dt="2023-06-01T07:43:58.924" v="636" actId="2696"/>
          <pc:sldLayoutMkLst>
            <pc:docMk/>
            <pc:sldMasterMk cId="1243591300" sldId="2147483688"/>
            <pc:sldLayoutMk cId="987624029" sldId="2147483689"/>
          </pc:sldLayoutMkLst>
        </pc:sldLayoutChg>
        <pc:sldLayoutChg chg="del">
          <pc:chgData name="Sadawarte, Ashwini" userId="16e4b24c-85ab-4d17-9875-7b8c14460b13" providerId="ADAL" clId="{4653B053-7B58-402D-8FD9-AC5090DF5BD4}" dt="2023-06-01T07:43:58.937" v="637" actId="2696"/>
          <pc:sldLayoutMkLst>
            <pc:docMk/>
            <pc:sldMasterMk cId="1243591300" sldId="2147483688"/>
            <pc:sldLayoutMk cId="1903451826" sldId="2147483690"/>
          </pc:sldLayoutMkLst>
        </pc:sldLayoutChg>
        <pc:sldLayoutChg chg="del">
          <pc:chgData name="Sadawarte, Ashwini" userId="16e4b24c-85ab-4d17-9875-7b8c14460b13" providerId="ADAL" clId="{4653B053-7B58-402D-8FD9-AC5090DF5BD4}" dt="2023-06-01T07:43:58.950" v="638" actId="2696"/>
          <pc:sldLayoutMkLst>
            <pc:docMk/>
            <pc:sldMasterMk cId="1243591300" sldId="2147483688"/>
            <pc:sldLayoutMk cId="427909533" sldId="2147483691"/>
          </pc:sldLayoutMkLst>
        </pc:sldLayoutChg>
        <pc:sldLayoutChg chg="del">
          <pc:chgData name="Sadawarte, Ashwini" userId="16e4b24c-85ab-4d17-9875-7b8c14460b13" providerId="ADAL" clId="{4653B053-7B58-402D-8FD9-AC5090DF5BD4}" dt="2023-06-01T07:43:58.963" v="639" actId="2696"/>
          <pc:sldLayoutMkLst>
            <pc:docMk/>
            <pc:sldMasterMk cId="1243591300" sldId="2147483688"/>
            <pc:sldLayoutMk cId="3672151114" sldId="2147483692"/>
          </pc:sldLayoutMkLst>
        </pc:sldLayoutChg>
        <pc:sldLayoutChg chg="del">
          <pc:chgData name="Sadawarte, Ashwini" userId="16e4b24c-85ab-4d17-9875-7b8c14460b13" providerId="ADAL" clId="{4653B053-7B58-402D-8FD9-AC5090DF5BD4}" dt="2023-06-01T07:43:58.975" v="640" actId="2696"/>
          <pc:sldLayoutMkLst>
            <pc:docMk/>
            <pc:sldMasterMk cId="1243591300" sldId="2147483688"/>
            <pc:sldLayoutMk cId="1554285733" sldId="2147483693"/>
          </pc:sldLayoutMkLst>
        </pc:sldLayoutChg>
        <pc:sldLayoutChg chg="del">
          <pc:chgData name="Sadawarte, Ashwini" userId="16e4b24c-85ab-4d17-9875-7b8c14460b13" providerId="ADAL" clId="{4653B053-7B58-402D-8FD9-AC5090DF5BD4}" dt="2023-06-01T07:43:58.995" v="641" actId="2696"/>
          <pc:sldLayoutMkLst>
            <pc:docMk/>
            <pc:sldMasterMk cId="1243591300" sldId="2147483688"/>
            <pc:sldLayoutMk cId="3772512301" sldId="2147483694"/>
          </pc:sldLayoutMkLst>
        </pc:sldLayoutChg>
        <pc:sldLayoutChg chg="del">
          <pc:chgData name="Sadawarte, Ashwini" userId="16e4b24c-85ab-4d17-9875-7b8c14460b13" providerId="ADAL" clId="{4653B053-7B58-402D-8FD9-AC5090DF5BD4}" dt="2023-06-01T07:43:59.008" v="642" actId="2696"/>
          <pc:sldLayoutMkLst>
            <pc:docMk/>
            <pc:sldMasterMk cId="1243591300" sldId="2147483688"/>
            <pc:sldLayoutMk cId="4185196049" sldId="2147483695"/>
          </pc:sldLayoutMkLst>
        </pc:sldLayoutChg>
        <pc:sldLayoutChg chg="del">
          <pc:chgData name="Sadawarte, Ashwini" userId="16e4b24c-85ab-4d17-9875-7b8c14460b13" providerId="ADAL" clId="{4653B053-7B58-402D-8FD9-AC5090DF5BD4}" dt="2023-06-01T07:43:59.022" v="643" actId="2696"/>
          <pc:sldLayoutMkLst>
            <pc:docMk/>
            <pc:sldMasterMk cId="1243591300" sldId="2147483688"/>
            <pc:sldLayoutMk cId="3251312320" sldId="2147483696"/>
          </pc:sldLayoutMkLst>
        </pc:sldLayoutChg>
        <pc:sldLayoutChg chg="del">
          <pc:chgData name="Sadawarte, Ashwini" userId="16e4b24c-85ab-4d17-9875-7b8c14460b13" providerId="ADAL" clId="{4653B053-7B58-402D-8FD9-AC5090DF5BD4}" dt="2023-06-01T07:43:59.034" v="644" actId="2696"/>
          <pc:sldLayoutMkLst>
            <pc:docMk/>
            <pc:sldMasterMk cId="1243591300" sldId="2147483688"/>
            <pc:sldLayoutMk cId="4246686159" sldId="2147483697"/>
          </pc:sldLayoutMkLst>
        </pc:sldLayoutChg>
        <pc:sldLayoutChg chg="del">
          <pc:chgData name="Sadawarte, Ashwini" userId="16e4b24c-85ab-4d17-9875-7b8c14460b13" providerId="ADAL" clId="{4653B053-7B58-402D-8FD9-AC5090DF5BD4}" dt="2023-06-01T07:43:59.047" v="645" actId="2696"/>
          <pc:sldLayoutMkLst>
            <pc:docMk/>
            <pc:sldMasterMk cId="1243591300" sldId="2147483688"/>
            <pc:sldLayoutMk cId="4060728195" sldId="2147483698"/>
          </pc:sldLayoutMkLst>
        </pc:sldLayoutChg>
        <pc:sldLayoutChg chg="del">
          <pc:chgData name="Sadawarte, Ashwini" userId="16e4b24c-85ab-4d17-9875-7b8c14460b13" providerId="ADAL" clId="{4653B053-7B58-402D-8FD9-AC5090DF5BD4}" dt="2023-06-01T07:43:59.060" v="646" actId="2696"/>
          <pc:sldLayoutMkLst>
            <pc:docMk/>
            <pc:sldMasterMk cId="1243591300" sldId="2147483688"/>
            <pc:sldLayoutMk cId="3391401416" sldId="2147483699"/>
          </pc:sldLayoutMkLst>
        </pc:sldLayoutChg>
        <pc:sldLayoutChg chg="del">
          <pc:chgData name="Sadawarte, Ashwini" userId="16e4b24c-85ab-4d17-9875-7b8c14460b13" providerId="ADAL" clId="{4653B053-7B58-402D-8FD9-AC5090DF5BD4}" dt="2023-06-01T07:43:59.072" v="647" actId="2696"/>
          <pc:sldLayoutMkLst>
            <pc:docMk/>
            <pc:sldMasterMk cId="1243591300" sldId="2147483688"/>
            <pc:sldLayoutMk cId="507416306" sldId="2147483700"/>
          </pc:sldLayoutMkLst>
        </pc:sldLayoutChg>
        <pc:sldLayoutChg chg="del">
          <pc:chgData name="Sadawarte, Ashwini" userId="16e4b24c-85ab-4d17-9875-7b8c14460b13" providerId="ADAL" clId="{4653B053-7B58-402D-8FD9-AC5090DF5BD4}" dt="2023-06-01T07:43:59.086" v="648" actId="2696"/>
          <pc:sldLayoutMkLst>
            <pc:docMk/>
            <pc:sldMasterMk cId="1243591300" sldId="2147483688"/>
            <pc:sldLayoutMk cId="1559889191" sldId="2147483701"/>
          </pc:sldLayoutMkLst>
        </pc:sldLayoutChg>
        <pc:sldLayoutChg chg="del">
          <pc:chgData name="Sadawarte, Ashwini" userId="16e4b24c-85ab-4d17-9875-7b8c14460b13" providerId="ADAL" clId="{4653B053-7B58-402D-8FD9-AC5090DF5BD4}" dt="2023-06-01T07:43:59.102" v="649" actId="2696"/>
          <pc:sldLayoutMkLst>
            <pc:docMk/>
            <pc:sldMasterMk cId="1243591300" sldId="2147483688"/>
            <pc:sldLayoutMk cId="3779200169" sldId="2147483702"/>
          </pc:sldLayoutMkLst>
        </pc:sldLayoutChg>
        <pc:sldLayoutChg chg="del">
          <pc:chgData name="Sadawarte, Ashwini" userId="16e4b24c-85ab-4d17-9875-7b8c14460b13" providerId="ADAL" clId="{4653B053-7B58-402D-8FD9-AC5090DF5BD4}" dt="2023-06-01T07:43:59.115" v="650" actId="2696"/>
          <pc:sldLayoutMkLst>
            <pc:docMk/>
            <pc:sldMasterMk cId="1243591300" sldId="2147483688"/>
            <pc:sldLayoutMk cId="2156062997" sldId="2147483703"/>
          </pc:sldLayoutMkLst>
        </pc:sldLayoutChg>
        <pc:sldLayoutChg chg="del">
          <pc:chgData name="Sadawarte, Ashwini" userId="16e4b24c-85ab-4d17-9875-7b8c14460b13" providerId="ADAL" clId="{4653B053-7B58-402D-8FD9-AC5090DF5BD4}" dt="2023-06-01T07:43:59.127" v="651" actId="2696"/>
          <pc:sldLayoutMkLst>
            <pc:docMk/>
            <pc:sldMasterMk cId="1243591300" sldId="2147483688"/>
            <pc:sldLayoutMk cId="5364188" sldId="2147483704"/>
          </pc:sldLayoutMkLst>
        </pc:sldLayoutChg>
        <pc:sldLayoutChg chg="del">
          <pc:chgData name="Sadawarte, Ashwini" userId="16e4b24c-85ab-4d17-9875-7b8c14460b13" providerId="ADAL" clId="{4653B053-7B58-402D-8FD9-AC5090DF5BD4}" dt="2023-06-01T07:43:59.141" v="652" actId="2696"/>
          <pc:sldLayoutMkLst>
            <pc:docMk/>
            <pc:sldMasterMk cId="1243591300" sldId="2147483688"/>
            <pc:sldLayoutMk cId="204247105" sldId="2147483705"/>
          </pc:sldLayoutMkLst>
        </pc:sldLayoutChg>
        <pc:sldLayoutChg chg="del">
          <pc:chgData name="Sadawarte, Ashwini" userId="16e4b24c-85ab-4d17-9875-7b8c14460b13" providerId="ADAL" clId="{4653B053-7B58-402D-8FD9-AC5090DF5BD4}" dt="2023-06-01T07:43:59.155" v="653" actId="2696"/>
          <pc:sldLayoutMkLst>
            <pc:docMk/>
            <pc:sldMasterMk cId="1243591300" sldId="2147483688"/>
            <pc:sldLayoutMk cId="1760846947" sldId="2147483706"/>
          </pc:sldLayoutMkLst>
        </pc:sldLayoutChg>
        <pc:sldLayoutChg chg="modSp del mod">
          <pc:chgData name="Sadawarte, Ashwini" userId="16e4b24c-85ab-4d17-9875-7b8c14460b13" providerId="ADAL" clId="{4653B053-7B58-402D-8FD9-AC5090DF5BD4}" dt="2023-06-01T07:44:24.925" v="657" actId="2696"/>
          <pc:sldLayoutMkLst>
            <pc:docMk/>
            <pc:sldMasterMk cId="1243591300" sldId="2147483688"/>
            <pc:sldLayoutMk cId="1867839014" sldId="2147483707"/>
          </pc:sldLayoutMkLst>
          <pc:picChg chg="mod">
            <ac:chgData name="Sadawarte, Ashwini" userId="16e4b24c-85ab-4d17-9875-7b8c14460b13" providerId="ADAL" clId="{4653B053-7B58-402D-8FD9-AC5090DF5BD4}" dt="2023-06-01T07:44:23.200" v="656" actId="1076"/>
            <ac:picMkLst>
              <pc:docMk/>
              <pc:sldMasterMk cId="1243591300" sldId="2147483688"/>
              <pc:sldLayoutMk cId="1867839014" sldId="2147483707"/>
              <ac:picMk id="7" creationId="{0504D047-F06B-6848-312A-00E1864E0F46}"/>
            </ac:picMkLst>
          </pc:picChg>
        </pc:sldLayoutChg>
        <pc:sldLayoutChg chg="delSp modSp mod">
          <pc:chgData name="Sadawarte, Ashwini" userId="16e4b24c-85ab-4d17-9875-7b8c14460b13" providerId="ADAL" clId="{4653B053-7B58-402D-8FD9-AC5090DF5BD4}" dt="2023-06-01T07:46:49.915" v="684" actId="478"/>
          <pc:sldLayoutMkLst>
            <pc:docMk/>
            <pc:sldMasterMk cId="1243591300" sldId="2147483688"/>
            <pc:sldLayoutMk cId="476861141" sldId="2147483708"/>
          </pc:sldLayoutMkLst>
          <pc:spChg chg="mod">
            <ac:chgData name="Sadawarte, Ashwini" userId="16e4b24c-85ab-4d17-9875-7b8c14460b13" providerId="ADAL" clId="{4653B053-7B58-402D-8FD9-AC5090DF5BD4}" dt="2023-06-01T07:44:32.114" v="658" actId="207"/>
            <ac:spMkLst>
              <pc:docMk/>
              <pc:sldMasterMk cId="1243591300" sldId="2147483688"/>
              <pc:sldLayoutMk cId="476861141" sldId="2147483708"/>
              <ac:spMk id="5" creationId="{19A93AE1-53CC-6F7A-C4B9-45CE20E21707}"/>
            </ac:spMkLst>
          </pc:spChg>
          <pc:picChg chg="del">
            <ac:chgData name="Sadawarte, Ashwini" userId="16e4b24c-85ab-4d17-9875-7b8c14460b13" providerId="ADAL" clId="{4653B053-7B58-402D-8FD9-AC5090DF5BD4}" dt="2023-06-01T07:46:49.915" v="684" actId="478"/>
            <ac:picMkLst>
              <pc:docMk/>
              <pc:sldMasterMk cId="1243591300" sldId="2147483688"/>
              <pc:sldLayoutMk cId="476861141" sldId="2147483708"/>
              <ac:picMk id="13" creationId="{1E7FB794-41B2-7AF8-4001-17D698A8D886}"/>
            </ac:picMkLst>
          </pc:picChg>
        </pc:sldLayoutChg>
        <pc:sldLayoutChg chg="delSp modSp mod">
          <pc:chgData name="Sadawarte, Ashwini" userId="16e4b24c-85ab-4d17-9875-7b8c14460b13" providerId="ADAL" clId="{4653B053-7B58-402D-8FD9-AC5090DF5BD4}" dt="2023-06-01T07:46:45.133" v="683" actId="478"/>
          <pc:sldLayoutMkLst>
            <pc:docMk/>
            <pc:sldMasterMk cId="1243591300" sldId="2147483688"/>
            <pc:sldLayoutMk cId="1098211398" sldId="2147483709"/>
          </pc:sldLayoutMkLst>
          <pc:spChg chg="mod">
            <ac:chgData name="Sadawarte, Ashwini" userId="16e4b24c-85ab-4d17-9875-7b8c14460b13" providerId="ADAL" clId="{4653B053-7B58-402D-8FD9-AC5090DF5BD4}" dt="2023-06-01T07:44:36.698" v="659" actId="207"/>
            <ac:spMkLst>
              <pc:docMk/>
              <pc:sldMasterMk cId="1243591300" sldId="2147483688"/>
              <pc:sldLayoutMk cId="1098211398" sldId="2147483709"/>
              <ac:spMk id="12" creationId="{87253912-03F0-F780-248E-BB64947D4E73}"/>
            </ac:spMkLst>
          </pc:spChg>
          <pc:picChg chg="del">
            <ac:chgData name="Sadawarte, Ashwini" userId="16e4b24c-85ab-4d17-9875-7b8c14460b13" providerId="ADAL" clId="{4653B053-7B58-402D-8FD9-AC5090DF5BD4}" dt="2023-06-01T07:46:45.133" v="683" actId="478"/>
            <ac:picMkLst>
              <pc:docMk/>
              <pc:sldMasterMk cId="1243591300" sldId="2147483688"/>
              <pc:sldLayoutMk cId="1098211398" sldId="2147483709"/>
              <ac:picMk id="13" creationId="{1E7FB794-41B2-7AF8-4001-17D698A8D886}"/>
            </ac:picMkLst>
          </pc:picChg>
        </pc:sldLayoutChg>
        <pc:sldLayoutChg chg="delSp modSp mod">
          <pc:chgData name="Sadawarte, Ashwini" userId="16e4b24c-85ab-4d17-9875-7b8c14460b13" providerId="ADAL" clId="{4653B053-7B58-402D-8FD9-AC5090DF5BD4}" dt="2023-06-01T07:46:40.399" v="682" actId="478"/>
          <pc:sldLayoutMkLst>
            <pc:docMk/>
            <pc:sldMasterMk cId="1243591300" sldId="2147483688"/>
            <pc:sldLayoutMk cId="3124722449" sldId="2147483710"/>
          </pc:sldLayoutMkLst>
          <pc:spChg chg="mod">
            <ac:chgData name="Sadawarte, Ashwini" userId="16e4b24c-85ab-4d17-9875-7b8c14460b13" providerId="ADAL" clId="{4653B053-7B58-402D-8FD9-AC5090DF5BD4}" dt="2023-06-01T07:44:43.151" v="660" actId="207"/>
            <ac:spMkLst>
              <pc:docMk/>
              <pc:sldMasterMk cId="1243591300" sldId="2147483688"/>
              <pc:sldLayoutMk cId="3124722449" sldId="2147483710"/>
              <ac:spMk id="6" creationId="{F818CEDD-4803-5853-9CF8-9C56397725F0}"/>
            </ac:spMkLst>
          </pc:spChg>
          <pc:picChg chg="del">
            <ac:chgData name="Sadawarte, Ashwini" userId="16e4b24c-85ab-4d17-9875-7b8c14460b13" providerId="ADAL" clId="{4653B053-7B58-402D-8FD9-AC5090DF5BD4}" dt="2023-06-01T07:46:40.399" v="682" actId="478"/>
            <ac:picMkLst>
              <pc:docMk/>
              <pc:sldMasterMk cId="1243591300" sldId="2147483688"/>
              <pc:sldLayoutMk cId="3124722449" sldId="2147483710"/>
              <ac:picMk id="13" creationId="{1E7FB794-41B2-7AF8-4001-17D698A8D886}"/>
            </ac:picMkLst>
          </pc:picChg>
        </pc:sldLayoutChg>
        <pc:sldLayoutChg chg="delSp modSp mod">
          <pc:chgData name="Sadawarte, Ashwini" userId="16e4b24c-85ab-4d17-9875-7b8c14460b13" providerId="ADAL" clId="{4653B053-7B58-402D-8FD9-AC5090DF5BD4}" dt="2023-06-01T07:46:34.851" v="681" actId="478"/>
          <pc:sldLayoutMkLst>
            <pc:docMk/>
            <pc:sldMasterMk cId="1243591300" sldId="2147483688"/>
            <pc:sldLayoutMk cId="651236752" sldId="2147483711"/>
          </pc:sldLayoutMkLst>
          <pc:spChg chg="mod">
            <ac:chgData name="Sadawarte, Ashwini" userId="16e4b24c-85ab-4d17-9875-7b8c14460b13" providerId="ADAL" clId="{4653B053-7B58-402D-8FD9-AC5090DF5BD4}" dt="2023-06-01T07:44:48.885" v="661" actId="207"/>
            <ac:spMkLst>
              <pc:docMk/>
              <pc:sldMasterMk cId="1243591300" sldId="2147483688"/>
              <pc:sldLayoutMk cId="651236752" sldId="2147483711"/>
              <ac:spMk id="10" creationId="{F0FAF8F4-A5C0-15FB-C7AB-2D9A7D9DBECA}"/>
            </ac:spMkLst>
          </pc:spChg>
          <pc:picChg chg="del">
            <ac:chgData name="Sadawarte, Ashwini" userId="16e4b24c-85ab-4d17-9875-7b8c14460b13" providerId="ADAL" clId="{4653B053-7B58-402D-8FD9-AC5090DF5BD4}" dt="2023-06-01T07:46:34.851" v="681" actId="478"/>
            <ac:picMkLst>
              <pc:docMk/>
              <pc:sldMasterMk cId="1243591300" sldId="2147483688"/>
              <pc:sldLayoutMk cId="651236752" sldId="2147483711"/>
              <ac:picMk id="12" creationId="{D34E0EA3-D080-D5FA-45C2-CA2445369945}"/>
            </ac:picMkLst>
          </pc:picChg>
        </pc:sldLayoutChg>
        <pc:sldLayoutChg chg="del">
          <pc:chgData name="Sadawarte, Ashwini" userId="16e4b24c-85ab-4d17-9875-7b8c14460b13" providerId="ADAL" clId="{4653B053-7B58-402D-8FD9-AC5090DF5BD4}" dt="2023-06-01T07:44:55.551" v="662" actId="2696"/>
          <pc:sldLayoutMkLst>
            <pc:docMk/>
            <pc:sldMasterMk cId="1243591300" sldId="2147483688"/>
            <pc:sldLayoutMk cId="1482579833" sldId="2147483712"/>
          </pc:sldLayoutMkLst>
        </pc:sldLayoutChg>
        <pc:sldLayoutChg chg="del">
          <pc:chgData name="Sadawarte, Ashwini" userId="16e4b24c-85ab-4d17-9875-7b8c14460b13" providerId="ADAL" clId="{4653B053-7B58-402D-8FD9-AC5090DF5BD4}" dt="2023-06-01T07:44:57.633" v="663" actId="2696"/>
          <pc:sldLayoutMkLst>
            <pc:docMk/>
            <pc:sldMasterMk cId="1243591300" sldId="2147483688"/>
            <pc:sldLayoutMk cId="203459675" sldId="2147483713"/>
          </pc:sldLayoutMkLst>
        </pc:sldLayoutChg>
        <pc:sldLayoutChg chg="delSp modSp mod">
          <pc:chgData name="Sadawarte, Ashwini" userId="16e4b24c-85ab-4d17-9875-7b8c14460b13" providerId="ADAL" clId="{4653B053-7B58-402D-8FD9-AC5090DF5BD4}" dt="2023-06-01T07:46:29.539" v="680" actId="478"/>
          <pc:sldLayoutMkLst>
            <pc:docMk/>
            <pc:sldMasterMk cId="1243591300" sldId="2147483688"/>
            <pc:sldLayoutMk cId="3428570177" sldId="2147483714"/>
          </pc:sldLayoutMkLst>
          <pc:spChg chg="mod">
            <ac:chgData name="Sadawarte, Ashwini" userId="16e4b24c-85ab-4d17-9875-7b8c14460b13" providerId="ADAL" clId="{4653B053-7B58-402D-8FD9-AC5090DF5BD4}" dt="2023-06-01T07:45:01.323" v="664" actId="207"/>
            <ac:spMkLst>
              <pc:docMk/>
              <pc:sldMasterMk cId="1243591300" sldId="2147483688"/>
              <pc:sldLayoutMk cId="3428570177" sldId="2147483714"/>
              <ac:spMk id="5" creationId="{4454C1C4-26A9-53A9-C606-035B710E35C9}"/>
            </ac:spMkLst>
          </pc:spChg>
          <pc:picChg chg="del">
            <ac:chgData name="Sadawarte, Ashwini" userId="16e4b24c-85ab-4d17-9875-7b8c14460b13" providerId="ADAL" clId="{4653B053-7B58-402D-8FD9-AC5090DF5BD4}" dt="2023-06-01T07:46:29.539" v="680" actId="478"/>
            <ac:picMkLst>
              <pc:docMk/>
              <pc:sldMasterMk cId="1243591300" sldId="2147483688"/>
              <pc:sldLayoutMk cId="3428570177" sldId="2147483714"/>
              <ac:picMk id="13" creationId="{1E7FB794-41B2-7AF8-4001-17D698A8D886}"/>
            </ac:picMkLst>
          </pc:picChg>
        </pc:sldLayoutChg>
        <pc:sldLayoutChg chg="delSp modSp mod">
          <pc:chgData name="Sadawarte, Ashwini" userId="16e4b24c-85ab-4d17-9875-7b8c14460b13" providerId="ADAL" clId="{4653B053-7B58-402D-8FD9-AC5090DF5BD4}" dt="2023-06-01T07:46:24.539" v="679" actId="478"/>
          <pc:sldLayoutMkLst>
            <pc:docMk/>
            <pc:sldMasterMk cId="1243591300" sldId="2147483688"/>
            <pc:sldLayoutMk cId="1384412386" sldId="2147483715"/>
          </pc:sldLayoutMkLst>
          <pc:spChg chg="mod">
            <ac:chgData name="Sadawarte, Ashwini" userId="16e4b24c-85ab-4d17-9875-7b8c14460b13" providerId="ADAL" clId="{4653B053-7B58-402D-8FD9-AC5090DF5BD4}" dt="2023-06-01T07:45:05.433" v="665" actId="207"/>
            <ac:spMkLst>
              <pc:docMk/>
              <pc:sldMasterMk cId="1243591300" sldId="2147483688"/>
              <pc:sldLayoutMk cId="1384412386" sldId="2147483715"/>
              <ac:spMk id="7" creationId="{4A9742F9-F34C-B6B7-A5EA-5C37908EC785}"/>
            </ac:spMkLst>
          </pc:spChg>
          <pc:picChg chg="del">
            <ac:chgData name="Sadawarte, Ashwini" userId="16e4b24c-85ab-4d17-9875-7b8c14460b13" providerId="ADAL" clId="{4653B053-7B58-402D-8FD9-AC5090DF5BD4}" dt="2023-06-01T07:46:24.539" v="679" actId="478"/>
            <ac:picMkLst>
              <pc:docMk/>
              <pc:sldMasterMk cId="1243591300" sldId="2147483688"/>
              <pc:sldLayoutMk cId="1384412386" sldId="2147483715"/>
              <ac:picMk id="13" creationId="{1E7FB794-41B2-7AF8-4001-17D698A8D886}"/>
            </ac:picMkLst>
          </pc:picChg>
        </pc:sldLayoutChg>
        <pc:sldLayoutChg chg="delSp modSp mod">
          <pc:chgData name="Sadawarte, Ashwini" userId="16e4b24c-85ab-4d17-9875-7b8c14460b13" providerId="ADAL" clId="{4653B053-7B58-402D-8FD9-AC5090DF5BD4}" dt="2023-06-01T07:46:18.961" v="678" actId="478"/>
          <pc:sldLayoutMkLst>
            <pc:docMk/>
            <pc:sldMasterMk cId="1243591300" sldId="2147483688"/>
            <pc:sldLayoutMk cId="2198687462" sldId="2147483716"/>
          </pc:sldLayoutMkLst>
          <pc:spChg chg="mod">
            <ac:chgData name="Sadawarte, Ashwini" userId="16e4b24c-85ab-4d17-9875-7b8c14460b13" providerId="ADAL" clId="{4653B053-7B58-402D-8FD9-AC5090DF5BD4}" dt="2023-06-01T07:45:10.230" v="666" actId="207"/>
            <ac:spMkLst>
              <pc:docMk/>
              <pc:sldMasterMk cId="1243591300" sldId="2147483688"/>
              <pc:sldLayoutMk cId="2198687462" sldId="2147483716"/>
              <ac:spMk id="7" creationId="{F95C63D7-4733-2C77-FA89-73B3580B4006}"/>
            </ac:spMkLst>
          </pc:spChg>
          <pc:picChg chg="del">
            <ac:chgData name="Sadawarte, Ashwini" userId="16e4b24c-85ab-4d17-9875-7b8c14460b13" providerId="ADAL" clId="{4653B053-7B58-402D-8FD9-AC5090DF5BD4}" dt="2023-06-01T07:46:18.961" v="678" actId="478"/>
            <ac:picMkLst>
              <pc:docMk/>
              <pc:sldMasterMk cId="1243591300" sldId="2147483688"/>
              <pc:sldLayoutMk cId="2198687462" sldId="2147483716"/>
              <ac:picMk id="12" creationId="{D34E0EA3-D080-D5FA-45C2-CA2445369945}"/>
            </ac:picMkLst>
          </pc:picChg>
        </pc:sldLayoutChg>
        <pc:sldLayoutChg chg="delSp modSp mod">
          <pc:chgData name="Sadawarte, Ashwini" userId="16e4b24c-85ab-4d17-9875-7b8c14460b13" providerId="ADAL" clId="{4653B053-7B58-402D-8FD9-AC5090DF5BD4}" dt="2023-06-01T07:46:13.086" v="677" actId="478"/>
          <pc:sldLayoutMkLst>
            <pc:docMk/>
            <pc:sldMasterMk cId="1243591300" sldId="2147483688"/>
            <pc:sldLayoutMk cId="915314897" sldId="2147483717"/>
          </pc:sldLayoutMkLst>
          <pc:spChg chg="mod">
            <ac:chgData name="Sadawarte, Ashwini" userId="16e4b24c-85ab-4d17-9875-7b8c14460b13" providerId="ADAL" clId="{4653B053-7B58-402D-8FD9-AC5090DF5BD4}" dt="2023-06-01T07:45:13.260" v="667" actId="207"/>
            <ac:spMkLst>
              <pc:docMk/>
              <pc:sldMasterMk cId="1243591300" sldId="2147483688"/>
              <pc:sldLayoutMk cId="915314897" sldId="2147483717"/>
              <ac:spMk id="6" creationId="{F1F874C9-5995-B3E9-9773-AAF31D6FA632}"/>
            </ac:spMkLst>
          </pc:spChg>
          <pc:picChg chg="del">
            <ac:chgData name="Sadawarte, Ashwini" userId="16e4b24c-85ab-4d17-9875-7b8c14460b13" providerId="ADAL" clId="{4653B053-7B58-402D-8FD9-AC5090DF5BD4}" dt="2023-06-01T07:46:13.086" v="677" actId="478"/>
            <ac:picMkLst>
              <pc:docMk/>
              <pc:sldMasterMk cId="1243591300" sldId="2147483688"/>
              <pc:sldLayoutMk cId="915314897" sldId="2147483717"/>
              <ac:picMk id="13" creationId="{1E7FB794-41B2-7AF8-4001-17D698A8D886}"/>
            </ac:picMkLst>
          </pc:picChg>
        </pc:sldLayoutChg>
        <pc:sldLayoutChg chg="delSp modSp mod">
          <pc:chgData name="Sadawarte, Ashwini" userId="16e4b24c-85ab-4d17-9875-7b8c14460b13" providerId="ADAL" clId="{4653B053-7B58-402D-8FD9-AC5090DF5BD4}" dt="2023-06-01T07:43:08.428" v="608" actId="478"/>
          <pc:sldLayoutMkLst>
            <pc:docMk/>
            <pc:sldMasterMk cId="1243591300" sldId="2147483688"/>
            <pc:sldLayoutMk cId="604900754" sldId="2147483718"/>
          </pc:sldLayoutMkLst>
          <pc:spChg chg="mod">
            <ac:chgData name="Sadawarte, Ashwini" userId="16e4b24c-85ab-4d17-9875-7b8c14460b13" providerId="ADAL" clId="{4653B053-7B58-402D-8FD9-AC5090DF5BD4}" dt="2023-06-01T07:43:00.717" v="606" actId="13822"/>
            <ac:spMkLst>
              <pc:docMk/>
              <pc:sldMasterMk cId="1243591300" sldId="2147483688"/>
              <pc:sldLayoutMk cId="604900754" sldId="2147483718"/>
              <ac:spMk id="5" creationId="{EB43A73A-DC6A-C90D-D8D8-55F3DC88FFE3}"/>
            </ac:spMkLst>
          </pc:spChg>
          <pc:spChg chg="del">
            <ac:chgData name="Sadawarte, Ashwini" userId="16e4b24c-85ab-4d17-9875-7b8c14460b13" providerId="ADAL" clId="{4653B053-7B58-402D-8FD9-AC5090DF5BD4}" dt="2023-06-01T07:43:08.428" v="608" actId="478"/>
            <ac:spMkLst>
              <pc:docMk/>
              <pc:sldMasterMk cId="1243591300" sldId="2147483688"/>
              <pc:sldLayoutMk cId="604900754" sldId="2147483718"/>
              <ac:spMk id="8" creationId="{F650EDB6-2416-19D6-5160-9D009C1E3672}"/>
            </ac:spMkLst>
          </pc:spChg>
          <pc:picChg chg="del">
            <ac:chgData name="Sadawarte, Ashwini" userId="16e4b24c-85ab-4d17-9875-7b8c14460b13" providerId="ADAL" clId="{4653B053-7B58-402D-8FD9-AC5090DF5BD4}" dt="2023-06-01T07:43:05.362" v="607" actId="478"/>
            <ac:picMkLst>
              <pc:docMk/>
              <pc:sldMasterMk cId="1243591300" sldId="2147483688"/>
              <pc:sldLayoutMk cId="604900754" sldId="2147483718"/>
              <ac:picMk id="13" creationId="{1E7FB794-41B2-7AF8-4001-17D698A8D886}"/>
            </ac:picMkLst>
          </pc:picChg>
        </pc:sldLayoutChg>
        <pc:sldLayoutChg chg="delSp mod">
          <pc:chgData name="Sadawarte, Ashwini" userId="16e4b24c-85ab-4d17-9875-7b8c14460b13" providerId="ADAL" clId="{4653B053-7B58-402D-8FD9-AC5090DF5BD4}" dt="2023-06-01T07:46:06.554" v="676" actId="478"/>
          <pc:sldLayoutMkLst>
            <pc:docMk/>
            <pc:sldMasterMk cId="1243591300" sldId="2147483688"/>
            <pc:sldLayoutMk cId="2025913825" sldId="2147483719"/>
          </pc:sldLayoutMkLst>
          <pc:picChg chg="del">
            <ac:chgData name="Sadawarte, Ashwini" userId="16e4b24c-85ab-4d17-9875-7b8c14460b13" providerId="ADAL" clId="{4653B053-7B58-402D-8FD9-AC5090DF5BD4}" dt="2023-06-01T07:46:06.554" v="676" actId="478"/>
            <ac:picMkLst>
              <pc:docMk/>
              <pc:sldMasterMk cId="1243591300" sldId="2147483688"/>
              <pc:sldLayoutMk cId="2025913825" sldId="2147483719"/>
              <ac:picMk id="13" creationId="{1E7FB794-41B2-7AF8-4001-17D698A8D886}"/>
            </ac:picMkLst>
          </pc:picChg>
        </pc:sldLayoutChg>
        <pc:sldLayoutChg chg="delSp modSp mod">
          <pc:chgData name="Sadawarte, Ashwini" userId="16e4b24c-85ab-4d17-9875-7b8c14460b13" providerId="ADAL" clId="{4653B053-7B58-402D-8FD9-AC5090DF5BD4}" dt="2023-06-01T07:45:54.648" v="675" actId="478"/>
          <pc:sldLayoutMkLst>
            <pc:docMk/>
            <pc:sldMasterMk cId="1243591300" sldId="2147483688"/>
            <pc:sldLayoutMk cId="3886682179" sldId="2147483720"/>
          </pc:sldLayoutMkLst>
          <pc:spChg chg="mod">
            <ac:chgData name="Sadawarte, Ashwini" userId="16e4b24c-85ab-4d17-9875-7b8c14460b13" providerId="ADAL" clId="{4653B053-7B58-402D-8FD9-AC5090DF5BD4}" dt="2023-06-01T07:45:22.087" v="668" actId="207"/>
            <ac:spMkLst>
              <pc:docMk/>
              <pc:sldMasterMk cId="1243591300" sldId="2147483688"/>
              <pc:sldLayoutMk cId="3886682179" sldId="2147483720"/>
              <ac:spMk id="15" creationId="{2CABAAAB-4529-34ED-49DA-C9C9658BB8D6}"/>
            </ac:spMkLst>
          </pc:spChg>
          <pc:picChg chg="del">
            <ac:chgData name="Sadawarte, Ashwini" userId="16e4b24c-85ab-4d17-9875-7b8c14460b13" providerId="ADAL" clId="{4653B053-7B58-402D-8FD9-AC5090DF5BD4}" dt="2023-06-01T07:45:54.648" v="675" actId="478"/>
            <ac:picMkLst>
              <pc:docMk/>
              <pc:sldMasterMk cId="1243591300" sldId="2147483688"/>
              <pc:sldLayoutMk cId="3886682179" sldId="2147483720"/>
              <ac:picMk id="13" creationId="{1E7FB794-41B2-7AF8-4001-17D698A8D886}"/>
            </ac:picMkLst>
          </pc:picChg>
        </pc:sldLayoutChg>
        <pc:sldLayoutChg chg="delSp modSp mod">
          <pc:chgData name="Sadawarte, Ashwini" userId="16e4b24c-85ab-4d17-9875-7b8c14460b13" providerId="ADAL" clId="{4653B053-7B58-402D-8FD9-AC5090DF5BD4}" dt="2023-06-01T07:45:48.336" v="674" actId="478"/>
          <pc:sldLayoutMkLst>
            <pc:docMk/>
            <pc:sldMasterMk cId="1243591300" sldId="2147483688"/>
            <pc:sldLayoutMk cId="2473689435" sldId="2147483721"/>
          </pc:sldLayoutMkLst>
          <pc:spChg chg="mod">
            <ac:chgData name="Sadawarte, Ashwini" userId="16e4b24c-85ab-4d17-9875-7b8c14460b13" providerId="ADAL" clId="{4653B053-7B58-402D-8FD9-AC5090DF5BD4}" dt="2023-06-01T07:45:32.056" v="670" actId="207"/>
            <ac:spMkLst>
              <pc:docMk/>
              <pc:sldMasterMk cId="1243591300" sldId="2147483688"/>
              <pc:sldLayoutMk cId="2473689435" sldId="2147483721"/>
              <ac:spMk id="5" creationId="{8B53F6D6-19B5-13F6-315F-0EA9F4FD757A}"/>
            </ac:spMkLst>
          </pc:spChg>
          <pc:picChg chg="del">
            <ac:chgData name="Sadawarte, Ashwini" userId="16e4b24c-85ab-4d17-9875-7b8c14460b13" providerId="ADAL" clId="{4653B053-7B58-402D-8FD9-AC5090DF5BD4}" dt="2023-06-01T07:45:48.336" v="674" actId="478"/>
            <ac:picMkLst>
              <pc:docMk/>
              <pc:sldMasterMk cId="1243591300" sldId="2147483688"/>
              <pc:sldLayoutMk cId="2473689435" sldId="2147483721"/>
              <ac:picMk id="13" creationId="{1E7FB794-41B2-7AF8-4001-17D698A8D886}"/>
            </ac:picMkLst>
          </pc:picChg>
        </pc:sldLayoutChg>
        <pc:sldLayoutChg chg="delSp modSp mod">
          <pc:chgData name="Sadawarte, Ashwini" userId="16e4b24c-85ab-4d17-9875-7b8c14460b13" providerId="ADAL" clId="{4653B053-7B58-402D-8FD9-AC5090DF5BD4}" dt="2023-06-01T07:45:44.484" v="673" actId="478"/>
          <pc:sldLayoutMkLst>
            <pc:docMk/>
            <pc:sldMasterMk cId="1243591300" sldId="2147483688"/>
            <pc:sldLayoutMk cId="3134016308" sldId="2147483722"/>
          </pc:sldLayoutMkLst>
          <pc:spChg chg="mod">
            <ac:chgData name="Sadawarte, Ashwini" userId="16e4b24c-85ab-4d17-9875-7b8c14460b13" providerId="ADAL" clId="{4653B053-7B58-402D-8FD9-AC5090DF5BD4}" dt="2023-06-01T07:45:28.354" v="669" actId="207"/>
            <ac:spMkLst>
              <pc:docMk/>
              <pc:sldMasterMk cId="1243591300" sldId="2147483688"/>
              <pc:sldLayoutMk cId="3134016308" sldId="2147483722"/>
              <ac:spMk id="12" creationId="{F692B82D-A183-7506-00E8-2022D5CA30F2}"/>
            </ac:spMkLst>
          </pc:spChg>
          <pc:picChg chg="del">
            <ac:chgData name="Sadawarte, Ashwini" userId="16e4b24c-85ab-4d17-9875-7b8c14460b13" providerId="ADAL" clId="{4653B053-7B58-402D-8FD9-AC5090DF5BD4}" dt="2023-06-01T07:45:44.484" v="673" actId="478"/>
            <ac:picMkLst>
              <pc:docMk/>
              <pc:sldMasterMk cId="1243591300" sldId="2147483688"/>
              <pc:sldLayoutMk cId="3134016308" sldId="2147483722"/>
              <ac:picMk id="13" creationId="{1E7FB794-41B2-7AF8-4001-17D698A8D886}"/>
            </ac:picMkLst>
          </pc:picChg>
        </pc:sldLayoutChg>
        <pc:sldLayoutChg chg="delSp modSp mod">
          <pc:chgData name="Sadawarte, Ashwini" userId="16e4b24c-85ab-4d17-9875-7b8c14460b13" providerId="ADAL" clId="{4653B053-7B58-402D-8FD9-AC5090DF5BD4}" dt="2023-06-01T07:45:41.054" v="672" actId="478"/>
          <pc:sldLayoutMkLst>
            <pc:docMk/>
            <pc:sldMasterMk cId="1243591300" sldId="2147483688"/>
            <pc:sldLayoutMk cId="1013798434" sldId="2147483723"/>
          </pc:sldLayoutMkLst>
          <pc:spChg chg="mod">
            <ac:chgData name="Sadawarte, Ashwini" userId="16e4b24c-85ab-4d17-9875-7b8c14460b13" providerId="ADAL" clId="{4653B053-7B58-402D-8FD9-AC5090DF5BD4}" dt="2023-06-01T07:45:35.556" v="671" actId="207"/>
            <ac:spMkLst>
              <pc:docMk/>
              <pc:sldMasterMk cId="1243591300" sldId="2147483688"/>
              <pc:sldLayoutMk cId="1013798434" sldId="2147483723"/>
              <ac:spMk id="6" creationId="{DC819F9A-DF49-F29D-4C87-587580DA845E}"/>
            </ac:spMkLst>
          </pc:spChg>
          <pc:picChg chg="del">
            <ac:chgData name="Sadawarte, Ashwini" userId="16e4b24c-85ab-4d17-9875-7b8c14460b13" providerId="ADAL" clId="{4653B053-7B58-402D-8FD9-AC5090DF5BD4}" dt="2023-06-01T07:45:41.054" v="672" actId="478"/>
            <ac:picMkLst>
              <pc:docMk/>
              <pc:sldMasterMk cId="1243591300" sldId="2147483688"/>
              <pc:sldLayoutMk cId="1013798434" sldId="2147483723"/>
              <ac:picMk id="13" creationId="{1E7FB794-41B2-7AF8-4001-17D698A8D886}"/>
            </ac:picMkLst>
          </pc:picChg>
        </pc:sldLayoutChg>
      </pc:sldMasterChg>
      <pc:sldMasterChg chg="delSldLayout modSldLayout">
        <pc:chgData name="Sadawarte, Ashwini" userId="16e4b24c-85ab-4d17-9875-7b8c14460b13" providerId="ADAL" clId="{4653B053-7B58-402D-8FD9-AC5090DF5BD4}" dt="2023-06-01T07:47:28.538" v="698" actId="478"/>
        <pc:sldMasterMkLst>
          <pc:docMk/>
          <pc:sldMasterMk cId="201438907" sldId="2147483724"/>
        </pc:sldMasterMkLst>
        <pc:sldLayoutChg chg="del">
          <pc:chgData name="Sadawarte, Ashwini" userId="16e4b24c-85ab-4d17-9875-7b8c14460b13" providerId="ADAL" clId="{4653B053-7B58-402D-8FD9-AC5090DF5BD4}" dt="2023-06-01T07:47:05.991" v="685" actId="2696"/>
          <pc:sldLayoutMkLst>
            <pc:docMk/>
            <pc:sldMasterMk cId="201438907" sldId="2147483724"/>
            <pc:sldLayoutMk cId="3318296574" sldId="2147483725"/>
          </pc:sldLayoutMkLst>
        </pc:sldLayoutChg>
        <pc:sldLayoutChg chg="del">
          <pc:chgData name="Sadawarte, Ashwini" userId="16e4b24c-85ab-4d17-9875-7b8c14460b13" providerId="ADAL" clId="{4653B053-7B58-402D-8FD9-AC5090DF5BD4}" dt="2023-06-01T07:47:06.009" v="686" actId="2696"/>
          <pc:sldLayoutMkLst>
            <pc:docMk/>
            <pc:sldMasterMk cId="201438907" sldId="2147483724"/>
            <pc:sldLayoutMk cId="2601319873" sldId="2147483726"/>
          </pc:sldLayoutMkLst>
        </pc:sldLayoutChg>
        <pc:sldLayoutChg chg="del">
          <pc:chgData name="Sadawarte, Ashwini" userId="16e4b24c-85ab-4d17-9875-7b8c14460b13" providerId="ADAL" clId="{4653B053-7B58-402D-8FD9-AC5090DF5BD4}" dt="2023-06-01T07:47:06.030" v="687" actId="2696"/>
          <pc:sldLayoutMkLst>
            <pc:docMk/>
            <pc:sldMasterMk cId="201438907" sldId="2147483724"/>
            <pc:sldLayoutMk cId="567806534" sldId="2147483727"/>
          </pc:sldLayoutMkLst>
        </pc:sldLayoutChg>
        <pc:sldLayoutChg chg="del">
          <pc:chgData name="Sadawarte, Ashwini" userId="16e4b24c-85ab-4d17-9875-7b8c14460b13" providerId="ADAL" clId="{4653B053-7B58-402D-8FD9-AC5090DF5BD4}" dt="2023-06-01T07:47:06.048" v="688" actId="2696"/>
          <pc:sldLayoutMkLst>
            <pc:docMk/>
            <pc:sldMasterMk cId="201438907" sldId="2147483724"/>
            <pc:sldLayoutMk cId="572934627" sldId="2147483728"/>
          </pc:sldLayoutMkLst>
        </pc:sldLayoutChg>
        <pc:sldLayoutChg chg="del">
          <pc:chgData name="Sadawarte, Ashwini" userId="16e4b24c-85ab-4d17-9875-7b8c14460b13" providerId="ADAL" clId="{4653B053-7B58-402D-8FD9-AC5090DF5BD4}" dt="2023-06-01T07:47:06.070" v="689" actId="2696"/>
          <pc:sldLayoutMkLst>
            <pc:docMk/>
            <pc:sldMasterMk cId="201438907" sldId="2147483724"/>
            <pc:sldLayoutMk cId="3869799753" sldId="2147483729"/>
          </pc:sldLayoutMkLst>
        </pc:sldLayoutChg>
        <pc:sldLayoutChg chg="del">
          <pc:chgData name="Sadawarte, Ashwini" userId="16e4b24c-85ab-4d17-9875-7b8c14460b13" providerId="ADAL" clId="{4653B053-7B58-402D-8FD9-AC5090DF5BD4}" dt="2023-06-01T07:47:06.089" v="690" actId="2696"/>
          <pc:sldLayoutMkLst>
            <pc:docMk/>
            <pc:sldMasterMk cId="201438907" sldId="2147483724"/>
            <pc:sldLayoutMk cId="3908099786" sldId="2147483730"/>
          </pc:sldLayoutMkLst>
        </pc:sldLayoutChg>
        <pc:sldLayoutChg chg="del">
          <pc:chgData name="Sadawarte, Ashwini" userId="16e4b24c-85ab-4d17-9875-7b8c14460b13" providerId="ADAL" clId="{4653B053-7B58-402D-8FD9-AC5090DF5BD4}" dt="2023-06-01T07:47:06.108" v="691" actId="2696"/>
          <pc:sldLayoutMkLst>
            <pc:docMk/>
            <pc:sldMasterMk cId="201438907" sldId="2147483724"/>
            <pc:sldLayoutMk cId="4119917512" sldId="2147483731"/>
          </pc:sldLayoutMkLst>
        </pc:sldLayoutChg>
        <pc:sldLayoutChg chg="delSp mod">
          <pc:chgData name="Sadawarte, Ashwini" userId="16e4b24c-85ab-4d17-9875-7b8c14460b13" providerId="ADAL" clId="{4653B053-7B58-402D-8FD9-AC5090DF5BD4}" dt="2023-06-01T07:47:13.773" v="692" actId="478"/>
          <pc:sldLayoutMkLst>
            <pc:docMk/>
            <pc:sldMasterMk cId="201438907" sldId="2147483724"/>
            <pc:sldLayoutMk cId="2271574542" sldId="2147483732"/>
          </pc:sldLayoutMkLst>
          <pc:picChg chg="del">
            <ac:chgData name="Sadawarte, Ashwini" userId="16e4b24c-85ab-4d17-9875-7b8c14460b13" providerId="ADAL" clId="{4653B053-7B58-402D-8FD9-AC5090DF5BD4}" dt="2023-06-01T07:47:13.773" v="692" actId="478"/>
            <ac:picMkLst>
              <pc:docMk/>
              <pc:sldMasterMk cId="201438907" sldId="2147483724"/>
              <pc:sldLayoutMk cId="2271574542" sldId="2147483732"/>
              <ac:picMk id="4" creationId="{A69C709A-10E2-D38B-3F78-13E143127726}"/>
            </ac:picMkLst>
          </pc:picChg>
        </pc:sldLayoutChg>
        <pc:sldLayoutChg chg="delSp mod">
          <pc:chgData name="Sadawarte, Ashwini" userId="16e4b24c-85ab-4d17-9875-7b8c14460b13" providerId="ADAL" clId="{4653B053-7B58-402D-8FD9-AC5090DF5BD4}" dt="2023-06-01T07:47:16.226" v="693" actId="478"/>
          <pc:sldLayoutMkLst>
            <pc:docMk/>
            <pc:sldMasterMk cId="201438907" sldId="2147483724"/>
            <pc:sldLayoutMk cId="1401505484" sldId="2147483733"/>
          </pc:sldLayoutMkLst>
          <pc:picChg chg="del">
            <ac:chgData name="Sadawarte, Ashwini" userId="16e4b24c-85ab-4d17-9875-7b8c14460b13" providerId="ADAL" clId="{4653B053-7B58-402D-8FD9-AC5090DF5BD4}" dt="2023-06-01T07:47:16.226" v="693" actId="478"/>
            <ac:picMkLst>
              <pc:docMk/>
              <pc:sldMasterMk cId="201438907" sldId="2147483724"/>
              <pc:sldLayoutMk cId="1401505484" sldId="2147483733"/>
              <ac:picMk id="4" creationId="{CA636EA7-4C57-2079-E2E2-ABAF22F0592B}"/>
            </ac:picMkLst>
          </pc:picChg>
        </pc:sldLayoutChg>
        <pc:sldLayoutChg chg="delSp mod">
          <pc:chgData name="Sadawarte, Ashwini" userId="16e4b24c-85ab-4d17-9875-7b8c14460b13" providerId="ADAL" clId="{4653B053-7B58-402D-8FD9-AC5090DF5BD4}" dt="2023-06-01T07:47:18.977" v="694" actId="478"/>
          <pc:sldLayoutMkLst>
            <pc:docMk/>
            <pc:sldMasterMk cId="201438907" sldId="2147483724"/>
            <pc:sldLayoutMk cId="2484535886" sldId="2147483734"/>
          </pc:sldLayoutMkLst>
          <pc:picChg chg="del">
            <ac:chgData name="Sadawarte, Ashwini" userId="16e4b24c-85ab-4d17-9875-7b8c14460b13" providerId="ADAL" clId="{4653B053-7B58-402D-8FD9-AC5090DF5BD4}" dt="2023-06-01T07:47:18.977" v="694" actId="478"/>
            <ac:picMkLst>
              <pc:docMk/>
              <pc:sldMasterMk cId="201438907" sldId="2147483724"/>
              <pc:sldLayoutMk cId="2484535886" sldId="2147483734"/>
              <ac:picMk id="4" creationId="{9AAA35A9-78FE-0C6D-CFFA-FB5635E198F7}"/>
            </ac:picMkLst>
          </pc:picChg>
        </pc:sldLayoutChg>
        <pc:sldLayoutChg chg="delSp mod">
          <pc:chgData name="Sadawarte, Ashwini" userId="16e4b24c-85ab-4d17-9875-7b8c14460b13" providerId="ADAL" clId="{4653B053-7B58-402D-8FD9-AC5090DF5BD4}" dt="2023-06-01T07:47:21.304" v="695" actId="478"/>
          <pc:sldLayoutMkLst>
            <pc:docMk/>
            <pc:sldMasterMk cId="201438907" sldId="2147483724"/>
            <pc:sldLayoutMk cId="3721735169" sldId="2147483735"/>
          </pc:sldLayoutMkLst>
          <pc:picChg chg="del">
            <ac:chgData name="Sadawarte, Ashwini" userId="16e4b24c-85ab-4d17-9875-7b8c14460b13" providerId="ADAL" clId="{4653B053-7B58-402D-8FD9-AC5090DF5BD4}" dt="2023-06-01T07:47:21.304" v="695" actId="478"/>
            <ac:picMkLst>
              <pc:docMk/>
              <pc:sldMasterMk cId="201438907" sldId="2147483724"/>
              <pc:sldLayoutMk cId="3721735169" sldId="2147483735"/>
              <ac:picMk id="4" creationId="{DE373172-24BF-43FA-9860-1A5957DC7654}"/>
            </ac:picMkLst>
          </pc:picChg>
        </pc:sldLayoutChg>
        <pc:sldLayoutChg chg="delSp mod">
          <pc:chgData name="Sadawarte, Ashwini" userId="16e4b24c-85ab-4d17-9875-7b8c14460b13" providerId="ADAL" clId="{4653B053-7B58-402D-8FD9-AC5090DF5BD4}" dt="2023-06-01T07:47:23.585" v="696" actId="478"/>
          <pc:sldLayoutMkLst>
            <pc:docMk/>
            <pc:sldMasterMk cId="201438907" sldId="2147483724"/>
            <pc:sldLayoutMk cId="4053546644" sldId="2147483736"/>
          </pc:sldLayoutMkLst>
          <pc:picChg chg="del">
            <ac:chgData name="Sadawarte, Ashwini" userId="16e4b24c-85ab-4d17-9875-7b8c14460b13" providerId="ADAL" clId="{4653B053-7B58-402D-8FD9-AC5090DF5BD4}" dt="2023-06-01T07:47:23.585" v="696" actId="478"/>
            <ac:picMkLst>
              <pc:docMk/>
              <pc:sldMasterMk cId="201438907" sldId="2147483724"/>
              <pc:sldLayoutMk cId="4053546644" sldId="2147483736"/>
              <ac:picMk id="4" creationId="{74308657-3C94-C5AB-AE40-5A33C7675327}"/>
            </ac:picMkLst>
          </pc:picChg>
        </pc:sldLayoutChg>
        <pc:sldLayoutChg chg="delSp mod">
          <pc:chgData name="Sadawarte, Ashwini" userId="16e4b24c-85ab-4d17-9875-7b8c14460b13" providerId="ADAL" clId="{4653B053-7B58-402D-8FD9-AC5090DF5BD4}" dt="2023-06-01T07:47:25.664" v="697" actId="478"/>
          <pc:sldLayoutMkLst>
            <pc:docMk/>
            <pc:sldMasterMk cId="201438907" sldId="2147483724"/>
            <pc:sldLayoutMk cId="2349433192" sldId="2147483737"/>
          </pc:sldLayoutMkLst>
          <pc:picChg chg="del">
            <ac:chgData name="Sadawarte, Ashwini" userId="16e4b24c-85ab-4d17-9875-7b8c14460b13" providerId="ADAL" clId="{4653B053-7B58-402D-8FD9-AC5090DF5BD4}" dt="2023-06-01T07:47:25.664" v="697" actId="478"/>
            <ac:picMkLst>
              <pc:docMk/>
              <pc:sldMasterMk cId="201438907" sldId="2147483724"/>
              <pc:sldLayoutMk cId="2349433192" sldId="2147483737"/>
              <ac:picMk id="4" creationId="{45336729-C75A-12A8-3824-01BEAE16E40E}"/>
            </ac:picMkLst>
          </pc:picChg>
        </pc:sldLayoutChg>
        <pc:sldLayoutChg chg="delSp mod">
          <pc:chgData name="Sadawarte, Ashwini" userId="16e4b24c-85ab-4d17-9875-7b8c14460b13" providerId="ADAL" clId="{4653B053-7B58-402D-8FD9-AC5090DF5BD4}" dt="2023-06-01T07:47:28.538" v="698" actId="478"/>
          <pc:sldLayoutMkLst>
            <pc:docMk/>
            <pc:sldMasterMk cId="201438907" sldId="2147483724"/>
            <pc:sldLayoutMk cId="2132872558" sldId="2147483738"/>
          </pc:sldLayoutMkLst>
          <pc:picChg chg="del">
            <ac:chgData name="Sadawarte, Ashwini" userId="16e4b24c-85ab-4d17-9875-7b8c14460b13" providerId="ADAL" clId="{4653B053-7B58-402D-8FD9-AC5090DF5BD4}" dt="2023-06-01T07:47:28.538" v="698" actId="478"/>
            <ac:picMkLst>
              <pc:docMk/>
              <pc:sldMasterMk cId="201438907" sldId="2147483724"/>
              <pc:sldLayoutMk cId="2132872558" sldId="2147483738"/>
              <ac:picMk id="4" creationId="{B333615C-38ED-9873-AB6C-1782841700DA}"/>
            </ac:picMkLst>
          </pc:picChg>
        </pc:sldLayoutChg>
      </pc:sldMasterChg>
      <pc:sldMasterChg chg="delSldLayout modSldLayout">
        <pc:chgData name="Sadawarte, Ashwini" userId="16e4b24c-85ab-4d17-9875-7b8c14460b13" providerId="ADAL" clId="{4653B053-7B58-402D-8FD9-AC5090DF5BD4}" dt="2023-06-01T07:50:03.195" v="774" actId="478"/>
        <pc:sldMasterMkLst>
          <pc:docMk/>
          <pc:sldMasterMk cId="2328224349" sldId="2147483739"/>
        </pc:sldMasterMkLst>
        <pc:sldLayoutChg chg="delSp mod">
          <pc:chgData name="Sadawarte, Ashwini" userId="16e4b24c-85ab-4d17-9875-7b8c14460b13" providerId="ADAL" clId="{4653B053-7B58-402D-8FD9-AC5090DF5BD4}" dt="2023-06-01T07:47:33.945" v="699" actId="478"/>
          <pc:sldLayoutMkLst>
            <pc:docMk/>
            <pc:sldMasterMk cId="2328224349" sldId="2147483739"/>
            <pc:sldLayoutMk cId="820994991" sldId="2147483740"/>
          </pc:sldLayoutMkLst>
          <pc:picChg chg="del">
            <ac:chgData name="Sadawarte, Ashwini" userId="16e4b24c-85ab-4d17-9875-7b8c14460b13" providerId="ADAL" clId="{4653B053-7B58-402D-8FD9-AC5090DF5BD4}" dt="2023-06-01T07:47:33.945" v="699" actId="478"/>
            <ac:picMkLst>
              <pc:docMk/>
              <pc:sldMasterMk cId="2328224349" sldId="2147483739"/>
              <pc:sldLayoutMk cId="820994991" sldId="2147483740"/>
              <ac:picMk id="9" creationId="{35991CB4-709A-8C03-A367-DFAF853BD902}"/>
            </ac:picMkLst>
          </pc:picChg>
        </pc:sldLayoutChg>
        <pc:sldLayoutChg chg="delSp mod">
          <pc:chgData name="Sadawarte, Ashwini" userId="16e4b24c-85ab-4d17-9875-7b8c14460b13" providerId="ADAL" clId="{4653B053-7B58-402D-8FD9-AC5090DF5BD4}" dt="2023-06-01T07:47:39.570" v="700" actId="478"/>
          <pc:sldLayoutMkLst>
            <pc:docMk/>
            <pc:sldMasterMk cId="2328224349" sldId="2147483739"/>
            <pc:sldLayoutMk cId="2131397743" sldId="2147483741"/>
          </pc:sldLayoutMkLst>
          <pc:picChg chg="del">
            <ac:chgData name="Sadawarte, Ashwini" userId="16e4b24c-85ab-4d17-9875-7b8c14460b13" providerId="ADAL" clId="{4653B053-7B58-402D-8FD9-AC5090DF5BD4}" dt="2023-06-01T07:47:39.570" v="700" actId="478"/>
            <ac:picMkLst>
              <pc:docMk/>
              <pc:sldMasterMk cId="2328224349" sldId="2147483739"/>
              <pc:sldLayoutMk cId="2131397743" sldId="2147483741"/>
              <ac:picMk id="9" creationId="{A78DDF54-176D-0B3B-86C1-EE2D40551357}"/>
            </ac:picMkLst>
          </pc:picChg>
        </pc:sldLayoutChg>
        <pc:sldLayoutChg chg="delSp mod">
          <pc:chgData name="Sadawarte, Ashwini" userId="16e4b24c-85ab-4d17-9875-7b8c14460b13" providerId="ADAL" clId="{4653B053-7B58-402D-8FD9-AC5090DF5BD4}" dt="2023-06-01T07:47:41.900" v="701" actId="478"/>
          <pc:sldLayoutMkLst>
            <pc:docMk/>
            <pc:sldMasterMk cId="2328224349" sldId="2147483739"/>
            <pc:sldLayoutMk cId="3437445463" sldId="2147483742"/>
          </pc:sldLayoutMkLst>
          <pc:picChg chg="del">
            <ac:chgData name="Sadawarte, Ashwini" userId="16e4b24c-85ab-4d17-9875-7b8c14460b13" providerId="ADAL" clId="{4653B053-7B58-402D-8FD9-AC5090DF5BD4}" dt="2023-06-01T07:47:41.900" v="701" actId="478"/>
            <ac:picMkLst>
              <pc:docMk/>
              <pc:sldMasterMk cId="2328224349" sldId="2147483739"/>
              <pc:sldLayoutMk cId="3437445463" sldId="2147483742"/>
              <ac:picMk id="9" creationId="{ED020E36-B294-09D4-D71C-7119250B2DB2}"/>
            </ac:picMkLst>
          </pc:picChg>
        </pc:sldLayoutChg>
        <pc:sldLayoutChg chg="delSp mod">
          <pc:chgData name="Sadawarte, Ashwini" userId="16e4b24c-85ab-4d17-9875-7b8c14460b13" providerId="ADAL" clId="{4653B053-7B58-402D-8FD9-AC5090DF5BD4}" dt="2023-06-01T07:47:44.164" v="702" actId="478"/>
          <pc:sldLayoutMkLst>
            <pc:docMk/>
            <pc:sldMasterMk cId="2328224349" sldId="2147483739"/>
            <pc:sldLayoutMk cId="1021634817" sldId="2147483743"/>
          </pc:sldLayoutMkLst>
          <pc:picChg chg="del">
            <ac:chgData name="Sadawarte, Ashwini" userId="16e4b24c-85ab-4d17-9875-7b8c14460b13" providerId="ADAL" clId="{4653B053-7B58-402D-8FD9-AC5090DF5BD4}" dt="2023-06-01T07:47:44.164" v="702" actId="478"/>
            <ac:picMkLst>
              <pc:docMk/>
              <pc:sldMasterMk cId="2328224349" sldId="2147483739"/>
              <pc:sldLayoutMk cId="1021634817" sldId="2147483743"/>
              <ac:picMk id="9" creationId="{8BB6660C-47FD-6525-4472-349ACFBDC8A3}"/>
            </ac:picMkLst>
          </pc:picChg>
        </pc:sldLayoutChg>
        <pc:sldLayoutChg chg="delSp mod">
          <pc:chgData name="Sadawarte, Ashwini" userId="16e4b24c-85ab-4d17-9875-7b8c14460b13" providerId="ADAL" clId="{4653B053-7B58-402D-8FD9-AC5090DF5BD4}" dt="2023-06-01T07:47:47.618" v="703" actId="478"/>
          <pc:sldLayoutMkLst>
            <pc:docMk/>
            <pc:sldMasterMk cId="2328224349" sldId="2147483739"/>
            <pc:sldLayoutMk cId="1448235794" sldId="2147483744"/>
          </pc:sldLayoutMkLst>
          <pc:picChg chg="del">
            <ac:chgData name="Sadawarte, Ashwini" userId="16e4b24c-85ab-4d17-9875-7b8c14460b13" providerId="ADAL" clId="{4653B053-7B58-402D-8FD9-AC5090DF5BD4}" dt="2023-06-01T07:47:47.618" v="703" actId="478"/>
            <ac:picMkLst>
              <pc:docMk/>
              <pc:sldMasterMk cId="2328224349" sldId="2147483739"/>
              <pc:sldLayoutMk cId="1448235794" sldId="2147483744"/>
              <ac:picMk id="9" creationId="{F45631A6-14FA-CA0C-5511-D71312EDB410}"/>
            </ac:picMkLst>
          </pc:picChg>
        </pc:sldLayoutChg>
        <pc:sldLayoutChg chg="delSp mod">
          <pc:chgData name="Sadawarte, Ashwini" userId="16e4b24c-85ab-4d17-9875-7b8c14460b13" providerId="ADAL" clId="{4653B053-7B58-402D-8FD9-AC5090DF5BD4}" dt="2023-06-01T07:47:50.461" v="704" actId="478"/>
          <pc:sldLayoutMkLst>
            <pc:docMk/>
            <pc:sldMasterMk cId="2328224349" sldId="2147483739"/>
            <pc:sldLayoutMk cId="2950705731" sldId="2147483745"/>
          </pc:sldLayoutMkLst>
          <pc:picChg chg="del">
            <ac:chgData name="Sadawarte, Ashwini" userId="16e4b24c-85ab-4d17-9875-7b8c14460b13" providerId="ADAL" clId="{4653B053-7B58-402D-8FD9-AC5090DF5BD4}" dt="2023-06-01T07:47:50.461" v="704" actId="478"/>
            <ac:picMkLst>
              <pc:docMk/>
              <pc:sldMasterMk cId="2328224349" sldId="2147483739"/>
              <pc:sldLayoutMk cId="2950705731" sldId="2147483745"/>
              <ac:picMk id="9" creationId="{147A98BA-F6FF-C07F-B294-DC74CC536E4F}"/>
            </ac:picMkLst>
          </pc:picChg>
        </pc:sldLayoutChg>
        <pc:sldLayoutChg chg="del">
          <pc:chgData name="Sadawarte, Ashwini" userId="16e4b24c-85ab-4d17-9875-7b8c14460b13" providerId="ADAL" clId="{4653B053-7B58-402D-8FD9-AC5090DF5BD4}" dt="2023-06-01T07:48:04.135" v="705" actId="2696"/>
          <pc:sldLayoutMkLst>
            <pc:docMk/>
            <pc:sldMasterMk cId="2328224349" sldId="2147483739"/>
            <pc:sldLayoutMk cId="3721050223" sldId="2147483746"/>
          </pc:sldLayoutMkLst>
        </pc:sldLayoutChg>
        <pc:sldLayoutChg chg="del">
          <pc:chgData name="Sadawarte, Ashwini" userId="16e4b24c-85ab-4d17-9875-7b8c14460b13" providerId="ADAL" clId="{4653B053-7B58-402D-8FD9-AC5090DF5BD4}" dt="2023-06-01T07:48:04.174" v="706" actId="2696"/>
          <pc:sldLayoutMkLst>
            <pc:docMk/>
            <pc:sldMasterMk cId="2328224349" sldId="2147483739"/>
            <pc:sldLayoutMk cId="3222887720" sldId="2147483747"/>
          </pc:sldLayoutMkLst>
        </pc:sldLayoutChg>
        <pc:sldLayoutChg chg="del">
          <pc:chgData name="Sadawarte, Ashwini" userId="16e4b24c-85ab-4d17-9875-7b8c14460b13" providerId="ADAL" clId="{4653B053-7B58-402D-8FD9-AC5090DF5BD4}" dt="2023-06-01T07:48:04.218" v="707" actId="2696"/>
          <pc:sldLayoutMkLst>
            <pc:docMk/>
            <pc:sldMasterMk cId="2328224349" sldId="2147483739"/>
            <pc:sldLayoutMk cId="1257678738" sldId="2147483748"/>
          </pc:sldLayoutMkLst>
        </pc:sldLayoutChg>
        <pc:sldLayoutChg chg="del">
          <pc:chgData name="Sadawarte, Ashwini" userId="16e4b24c-85ab-4d17-9875-7b8c14460b13" providerId="ADAL" clId="{4653B053-7B58-402D-8FD9-AC5090DF5BD4}" dt="2023-06-01T07:48:04.267" v="708" actId="2696"/>
          <pc:sldLayoutMkLst>
            <pc:docMk/>
            <pc:sldMasterMk cId="2328224349" sldId="2147483739"/>
            <pc:sldLayoutMk cId="1732556438" sldId="2147483749"/>
          </pc:sldLayoutMkLst>
        </pc:sldLayoutChg>
        <pc:sldLayoutChg chg="del">
          <pc:chgData name="Sadawarte, Ashwini" userId="16e4b24c-85ab-4d17-9875-7b8c14460b13" providerId="ADAL" clId="{4653B053-7B58-402D-8FD9-AC5090DF5BD4}" dt="2023-06-01T07:48:04.311" v="709" actId="2696"/>
          <pc:sldLayoutMkLst>
            <pc:docMk/>
            <pc:sldMasterMk cId="2328224349" sldId="2147483739"/>
            <pc:sldLayoutMk cId="2406986853" sldId="2147483750"/>
          </pc:sldLayoutMkLst>
        </pc:sldLayoutChg>
        <pc:sldLayoutChg chg="del">
          <pc:chgData name="Sadawarte, Ashwini" userId="16e4b24c-85ab-4d17-9875-7b8c14460b13" providerId="ADAL" clId="{4653B053-7B58-402D-8FD9-AC5090DF5BD4}" dt="2023-06-01T07:48:04.357" v="710" actId="2696"/>
          <pc:sldLayoutMkLst>
            <pc:docMk/>
            <pc:sldMasterMk cId="2328224349" sldId="2147483739"/>
            <pc:sldLayoutMk cId="747662405" sldId="2147483751"/>
          </pc:sldLayoutMkLst>
        </pc:sldLayoutChg>
        <pc:sldLayoutChg chg="del">
          <pc:chgData name="Sadawarte, Ashwini" userId="16e4b24c-85ab-4d17-9875-7b8c14460b13" providerId="ADAL" clId="{4653B053-7B58-402D-8FD9-AC5090DF5BD4}" dt="2023-06-01T07:48:04.402" v="711" actId="2696"/>
          <pc:sldLayoutMkLst>
            <pc:docMk/>
            <pc:sldMasterMk cId="2328224349" sldId="2147483739"/>
            <pc:sldLayoutMk cId="1583252816" sldId="2147483752"/>
          </pc:sldLayoutMkLst>
        </pc:sldLayoutChg>
        <pc:sldLayoutChg chg="del">
          <pc:chgData name="Sadawarte, Ashwini" userId="16e4b24c-85ab-4d17-9875-7b8c14460b13" providerId="ADAL" clId="{4653B053-7B58-402D-8FD9-AC5090DF5BD4}" dt="2023-06-01T07:48:04.451" v="712" actId="2696"/>
          <pc:sldLayoutMkLst>
            <pc:docMk/>
            <pc:sldMasterMk cId="2328224349" sldId="2147483739"/>
            <pc:sldLayoutMk cId="4279494083" sldId="2147483753"/>
          </pc:sldLayoutMkLst>
        </pc:sldLayoutChg>
        <pc:sldLayoutChg chg="del">
          <pc:chgData name="Sadawarte, Ashwini" userId="16e4b24c-85ab-4d17-9875-7b8c14460b13" providerId="ADAL" clId="{4653B053-7B58-402D-8FD9-AC5090DF5BD4}" dt="2023-06-01T07:48:04.496" v="713" actId="2696"/>
          <pc:sldLayoutMkLst>
            <pc:docMk/>
            <pc:sldMasterMk cId="2328224349" sldId="2147483739"/>
            <pc:sldLayoutMk cId="3648905803" sldId="2147483754"/>
          </pc:sldLayoutMkLst>
        </pc:sldLayoutChg>
        <pc:sldLayoutChg chg="del">
          <pc:chgData name="Sadawarte, Ashwini" userId="16e4b24c-85ab-4d17-9875-7b8c14460b13" providerId="ADAL" clId="{4653B053-7B58-402D-8FD9-AC5090DF5BD4}" dt="2023-06-01T07:48:04.543" v="714" actId="2696"/>
          <pc:sldLayoutMkLst>
            <pc:docMk/>
            <pc:sldMasterMk cId="2328224349" sldId="2147483739"/>
            <pc:sldLayoutMk cId="2306980663" sldId="2147483755"/>
          </pc:sldLayoutMkLst>
        </pc:sldLayoutChg>
        <pc:sldLayoutChg chg="del">
          <pc:chgData name="Sadawarte, Ashwini" userId="16e4b24c-85ab-4d17-9875-7b8c14460b13" providerId="ADAL" clId="{4653B053-7B58-402D-8FD9-AC5090DF5BD4}" dt="2023-06-01T07:48:04.590" v="715" actId="2696"/>
          <pc:sldLayoutMkLst>
            <pc:docMk/>
            <pc:sldMasterMk cId="2328224349" sldId="2147483739"/>
            <pc:sldLayoutMk cId="860933634" sldId="2147483756"/>
          </pc:sldLayoutMkLst>
        </pc:sldLayoutChg>
        <pc:sldLayoutChg chg="del">
          <pc:chgData name="Sadawarte, Ashwini" userId="16e4b24c-85ab-4d17-9875-7b8c14460b13" providerId="ADAL" clId="{4653B053-7B58-402D-8FD9-AC5090DF5BD4}" dt="2023-06-01T07:48:08.305" v="716" actId="2696"/>
          <pc:sldLayoutMkLst>
            <pc:docMk/>
            <pc:sldMasterMk cId="2328224349" sldId="2147483739"/>
            <pc:sldLayoutMk cId="647013088" sldId="2147483757"/>
          </pc:sldLayoutMkLst>
        </pc:sldLayoutChg>
        <pc:sldLayoutChg chg="del">
          <pc:chgData name="Sadawarte, Ashwini" userId="16e4b24c-85ab-4d17-9875-7b8c14460b13" providerId="ADAL" clId="{4653B053-7B58-402D-8FD9-AC5090DF5BD4}" dt="2023-06-01T07:48:09.306" v="717" actId="2696"/>
          <pc:sldLayoutMkLst>
            <pc:docMk/>
            <pc:sldMasterMk cId="2328224349" sldId="2147483739"/>
            <pc:sldLayoutMk cId="60135011" sldId="2147483758"/>
          </pc:sldLayoutMkLst>
        </pc:sldLayoutChg>
        <pc:sldLayoutChg chg="del">
          <pc:chgData name="Sadawarte, Ashwini" userId="16e4b24c-85ab-4d17-9875-7b8c14460b13" providerId="ADAL" clId="{4653B053-7B58-402D-8FD9-AC5090DF5BD4}" dt="2023-06-01T07:48:10.147" v="718" actId="2696"/>
          <pc:sldLayoutMkLst>
            <pc:docMk/>
            <pc:sldMasterMk cId="2328224349" sldId="2147483739"/>
            <pc:sldLayoutMk cId="3752439038" sldId="2147483759"/>
          </pc:sldLayoutMkLst>
        </pc:sldLayoutChg>
        <pc:sldLayoutChg chg="del">
          <pc:chgData name="Sadawarte, Ashwini" userId="16e4b24c-85ab-4d17-9875-7b8c14460b13" providerId="ADAL" clId="{4653B053-7B58-402D-8FD9-AC5090DF5BD4}" dt="2023-06-01T07:48:11.021" v="719" actId="2696"/>
          <pc:sldLayoutMkLst>
            <pc:docMk/>
            <pc:sldMasterMk cId="2328224349" sldId="2147483739"/>
            <pc:sldLayoutMk cId="1356191996" sldId="2147483760"/>
          </pc:sldLayoutMkLst>
        </pc:sldLayoutChg>
        <pc:sldLayoutChg chg="del">
          <pc:chgData name="Sadawarte, Ashwini" userId="16e4b24c-85ab-4d17-9875-7b8c14460b13" providerId="ADAL" clId="{4653B053-7B58-402D-8FD9-AC5090DF5BD4}" dt="2023-06-01T07:48:11.865" v="720" actId="2696"/>
          <pc:sldLayoutMkLst>
            <pc:docMk/>
            <pc:sldMasterMk cId="2328224349" sldId="2147483739"/>
            <pc:sldLayoutMk cId="1877410202" sldId="2147483761"/>
          </pc:sldLayoutMkLst>
        </pc:sldLayoutChg>
        <pc:sldLayoutChg chg="del">
          <pc:chgData name="Sadawarte, Ashwini" userId="16e4b24c-85ab-4d17-9875-7b8c14460b13" providerId="ADAL" clId="{4653B053-7B58-402D-8FD9-AC5090DF5BD4}" dt="2023-06-01T07:48:15.319" v="721" actId="2696"/>
          <pc:sldLayoutMkLst>
            <pc:docMk/>
            <pc:sldMasterMk cId="2328224349" sldId="2147483739"/>
            <pc:sldLayoutMk cId="154159494" sldId="2147483762"/>
          </pc:sldLayoutMkLst>
        </pc:sldLayoutChg>
        <pc:sldLayoutChg chg="delSp mod">
          <pc:chgData name="Sadawarte, Ashwini" userId="16e4b24c-85ab-4d17-9875-7b8c14460b13" providerId="ADAL" clId="{4653B053-7B58-402D-8FD9-AC5090DF5BD4}" dt="2023-06-01T07:50:03.195" v="774" actId="478"/>
          <pc:sldLayoutMkLst>
            <pc:docMk/>
            <pc:sldMasterMk cId="2328224349" sldId="2147483739"/>
            <pc:sldLayoutMk cId="2422923063" sldId="2147483763"/>
          </pc:sldLayoutMkLst>
          <pc:picChg chg="del">
            <ac:chgData name="Sadawarte, Ashwini" userId="16e4b24c-85ab-4d17-9875-7b8c14460b13" providerId="ADAL" clId="{4653B053-7B58-402D-8FD9-AC5090DF5BD4}" dt="2023-06-01T07:50:03.195" v="774" actId="478"/>
            <ac:picMkLst>
              <pc:docMk/>
              <pc:sldMasterMk cId="2328224349" sldId="2147483739"/>
              <pc:sldLayoutMk cId="2422923063" sldId="2147483763"/>
              <ac:picMk id="9" creationId="{ECE37B56-8853-BF68-6BC0-E892B3E56B72}"/>
            </ac:picMkLst>
          </pc:picChg>
        </pc:sldLayoutChg>
      </pc:sldMasterChg>
      <pc:sldMasterChg chg="delSldLayout modSldLayout">
        <pc:chgData name="Sadawarte, Ashwini" userId="16e4b24c-85ab-4d17-9875-7b8c14460b13" providerId="ADAL" clId="{4653B053-7B58-402D-8FD9-AC5090DF5BD4}" dt="2023-06-01T07:49:58.539" v="773" actId="478"/>
        <pc:sldMasterMkLst>
          <pc:docMk/>
          <pc:sldMasterMk cId="572269799" sldId="2147483764"/>
        </pc:sldMasterMkLst>
        <pc:sldLayoutChg chg="delSp mod">
          <pc:chgData name="Sadawarte, Ashwini" userId="16e4b24c-85ab-4d17-9875-7b8c14460b13" providerId="ADAL" clId="{4653B053-7B58-402D-8FD9-AC5090DF5BD4}" dt="2023-06-01T07:49:58.539" v="773" actId="478"/>
          <pc:sldLayoutMkLst>
            <pc:docMk/>
            <pc:sldMasterMk cId="572269799" sldId="2147483764"/>
            <pc:sldLayoutMk cId="693450851" sldId="2147483765"/>
          </pc:sldLayoutMkLst>
          <pc:picChg chg="del">
            <ac:chgData name="Sadawarte, Ashwini" userId="16e4b24c-85ab-4d17-9875-7b8c14460b13" providerId="ADAL" clId="{4653B053-7B58-402D-8FD9-AC5090DF5BD4}" dt="2023-06-01T07:49:58.539" v="773" actId="478"/>
            <ac:picMkLst>
              <pc:docMk/>
              <pc:sldMasterMk cId="572269799" sldId="2147483764"/>
              <pc:sldLayoutMk cId="693450851" sldId="2147483765"/>
              <ac:picMk id="8" creationId="{6ADE0AA4-BD3A-947E-74FB-C193FFAE1E84}"/>
            </ac:picMkLst>
          </pc:picChg>
        </pc:sldLayoutChg>
        <pc:sldLayoutChg chg="del">
          <pc:chgData name="Sadawarte, Ashwini" userId="16e4b24c-85ab-4d17-9875-7b8c14460b13" providerId="ADAL" clId="{4653B053-7B58-402D-8FD9-AC5090DF5BD4}" dt="2023-06-01T07:48:19.597" v="722" actId="2696"/>
          <pc:sldLayoutMkLst>
            <pc:docMk/>
            <pc:sldMasterMk cId="572269799" sldId="2147483764"/>
            <pc:sldLayoutMk cId="3692609195" sldId="2147483766"/>
          </pc:sldLayoutMkLst>
        </pc:sldLayoutChg>
        <pc:sldLayoutChg chg="del">
          <pc:chgData name="Sadawarte, Ashwini" userId="16e4b24c-85ab-4d17-9875-7b8c14460b13" providerId="ADAL" clId="{4653B053-7B58-402D-8FD9-AC5090DF5BD4}" dt="2023-06-01T07:48:20.649" v="723" actId="2696"/>
          <pc:sldLayoutMkLst>
            <pc:docMk/>
            <pc:sldMasterMk cId="572269799" sldId="2147483764"/>
            <pc:sldLayoutMk cId="3952932188" sldId="2147483767"/>
          </pc:sldLayoutMkLst>
        </pc:sldLayoutChg>
        <pc:sldLayoutChg chg="del">
          <pc:chgData name="Sadawarte, Ashwini" userId="16e4b24c-85ab-4d17-9875-7b8c14460b13" providerId="ADAL" clId="{4653B053-7B58-402D-8FD9-AC5090DF5BD4}" dt="2023-06-01T07:48:21.321" v="724" actId="2696"/>
          <pc:sldLayoutMkLst>
            <pc:docMk/>
            <pc:sldMasterMk cId="572269799" sldId="2147483764"/>
            <pc:sldLayoutMk cId="2344656358" sldId="2147483768"/>
          </pc:sldLayoutMkLst>
        </pc:sldLayoutChg>
        <pc:sldLayoutChg chg="del">
          <pc:chgData name="Sadawarte, Ashwini" userId="16e4b24c-85ab-4d17-9875-7b8c14460b13" providerId="ADAL" clId="{4653B053-7B58-402D-8FD9-AC5090DF5BD4}" dt="2023-06-01T07:48:21.977" v="725" actId="2696"/>
          <pc:sldLayoutMkLst>
            <pc:docMk/>
            <pc:sldMasterMk cId="572269799" sldId="2147483764"/>
            <pc:sldLayoutMk cId="2467742998" sldId="2147483769"/>
          </pc:sldLayoutMkLst>
        </pc:sldLayoutChg>
        <pc:sldLayoutChg chg="del">
          <pc:chgData name="Sadawarte, Ashwini" userId="16e4b24c-85ab-4d17-9875-7b8c14460b13" providerId="ADAL" clId="{4653B053-7B58-402D-8FD9-AC5090DF5BD4}" dt="2023-06-01T07:48:22.824" v="726" actId="2696"/>
          <pc:sldLayoutMkLst>
            <pc:docMk/>
            <pc:sldMasterMk cId="572269799" sldId="2147483764"/>
            <pc:sldLayoutMk cId="2547029212" sldId="2147483770"/>
          </pc:sldLayoutMkLst>
        </pc:sldLayoutChg>
        <pc:sldLayoutChg chg="delSp mod">
          <pc:chgData name="Sadawarte, Ashwini" userId="16e4b24c-85ab-4d17-9875-7b8c14460b13" providerId="ADAL" clId="{4653B053-7B58-402D-8FD9-AC5090DF5BD4}" dt="2023-06-01T07:49:55.353" v="772" actId="478"/>
          <pc:sldLayoutMkLst>
            <pc:docMk/>
            <pc:sldMasterMk cId="572269799" sldId="2147483764"/>
            <pc:sldLayoutMk cId="2725478895" sldId="2147483771"/>
          </pc:sldLayoutMkLst>
          <pc:picChg chg="del">
            <ac:chgData name="Sadawarte, Ashwini" userId="16e4b24c-85ab-4d17-9875-7b8c14460b13" providerId="ADAL" clId="{4653B053-7B58-402D-8FD9-AC5090DF5BD4}" dt="2023-06-01T07:49:55.353" v="772" actId="478"/>
            <ac:picMkLst>
              <pc:docMk/>
              <pc:sldMasterMk cId="572269799" sldId="2147483764"/>
              <pc:sldLayoutMk cId="2725478895" sldId="2147483771"/>
              <ac:picMk id="7" creationId="{FBAEFF6D-F5CB-6C88-578C-B4AD05F8DFA9}"/>
            </ac:picMkLst>
          </pc:picChg>
        </pc:sldLayoutChg>
        <pc:sldLayoutChg chg="delSp mod">
          <pc:chgData name="Sadawarte, Ashwini" userId="16e4b24c-85ab-4d17-9875-7b8c14460b13" providerId="ADAL" clId="{4653B053-7B58-402D-8FD9-AC5090DF5BD4}" dt="2023-06-01T07:49:52.507" v="771" actId="478"/>
          <pc:sldLayoutMkLst>
            <pc:docMk/>
            <pc:sldMasterMk cId="572269799" sldId="2147483764"/>
            <pc:sldLayoutMk cId="29574343" sldId="2147483772"/>
          </pc:sldLayoutMkLst>
          <pc:picChg chg="del">
            <ac:chgData name="Sadawarte, Ashwini" userId="16e4b24c-85ab-4d17-9875-7b8c14460b13" providerId="ADAL" clId="{4653B053-7B58-402D-8FD9-AC5090DF5BD4}" dt="2023-06-01T07:49:52.507" v="771" actId="478"/>
            <ac:picMkLst>
              <pc:docMk/>
              <pc:sldMasterMk cId="572269799" sldId="2147483764"/>
              <pc:sldLayoutMk cId="29574343" sldId="2147483772"/>
              <ac:picMk id="7" creationId="{1E9F7D68-BC57-03F9-04ED-3DFA5D4AFC43}"/>
            </ac:picMkLst>
          </pc:picChg>
        </pc:sldLayoutChg>
        <pc:sldLayoutChg chg="del">
          <pc:chgData name="Sadawarte, Ashwini" userId="16e4b24c-85ab-4d17-9875-7b8c14460b13" providerId="ADAL" clId="{4653B053-7B58-402D-8FD9-AC5090DF5BD4}" dt="2023-06-01T07:48:35.413" v="727" actId="2696"/>
          <pc:sldLayoutMkLst>
            <pc:docMk/>
            <pc:sldMasterMk cId="572269799" sldId="2147483764"/>
            <pc:sldLayoutMk cId="1545669194" sldId="2147483773"/>
          </pc:sldLayoutMkLst>
        </pc:sldLayoutChg>
        <pc:sldLayoutChg chg="del">
          <pc:chgData name="Sadawarte, Ashwini" userId="16e4b24c-85ab-4d17-9875-7b8c14460b13" providerId="ADAL" clId="{4653B053-7B58-402D-8FD9-AC5090DF5BD4}" dt="2023-06-01T07:48:36.620" v="728" actId="2696"/>
          <pc:sldLayoutMkLst>
            <pc:docMk/>
            <pc:sldMasterMk cId="572269799" sldId="2147483764"/>
            <pc:sldLayoutMk cId="2744139821" sldId="2147483774"/>
          </pc:sldLayoutMkLst>
        </pc:sldLayoutChg>
        <pc:sldLayoutChg chg="del">
          <pc:chgData name="Sadawarte, Ashwini" userId="16e4b24c-85ab-4d17-9875-7b8c14460b13" providerId="ADAL" clId="{4653B053-7B58-402D-8FD9-AC5090DF5BD4}" dt="2023-06-01T07:48:37.325" v="729" actId="2696"/>
          <pc:sldLayoutMkLst>
            <pc:docMk/>
            <pc:sldMasterMk cId="572269799" sldId="2147483764"/>
            <pc:sldLayoutMk cId="570540669" sldId="2147483775"/>
          </pc:sldLayoutMkLst>
        </pc:sldLayoutChg>
        <pc:sldLayoutChg chg="del">
          <pc:chgData name="Sadawarte, Ashwini" userId="16e4b24c-85ab-4d17-9875-7b8c14460b13" providerId="ADAL" clId="{4653B053-7B58-402D-8FD9-AC5090DF5BD4}" dt="2023-06-01T07:48:37.965" v="730" actId="2696"/>
          <pc:sldLayoutMkLst>
            <pc:docMk/>
            <pc:sldMasterMk cId="572269799" sldId="2147483764"/>
            <pc:sldLayoutMk cId="1710667612" sldId="2147483776"/>
          </pc:sldLayoutMkLst>
        </pc:sldLayoutChg>
        <pc:sldLayoutChg chg="del">
          <pc:chgData name="Sadawarte, Ashwini" userId="16e4b24c-85ab-4d17-9875-7b8c14460b13" providerId="ADAL" clId="{4653B053-7B58-402D-8FD9-AC5090DF5BD4}" dt="2023-06-01T07:48:38.591" v="731" actId="2696"/>
          <pc:sldLayoutMkLst>
            <pc:docMk/>
            <pc:sldMasterMk cId="572269799" sldId="2147483764"/>
            <pc:sldLayoutMk cId="1298469350" sldId="2147483777"/>
          </pc:sldLayoutMkLst>
        </pc:sldLayoutChg>
        <pc:sldLayoutChg chg="del">
          <pc:chgData name="Sadawarte, Ashwini" userId="16e4b24c-85ab-4d17-9875-7b8c14460b13" providerId="ADAL" clId="{4653B053-7B58-402D-8FD9-AC5090DF5BD4}" dt="2023-06-01T07:48:39.177" v="732" actId="2696"/>
          <pc:sldLayoutMkLst>
            <pc:docMk/>
            <pc:sldMasterMk cId="572269799" sldId="2147483764"/>
            <pc:sldLayoutMk cId="2385625533" sldId="2147483778"/>
          </pc:sldLayoutMkLst>
        </pc:sldLayoutChg>
        <pc:sldLayoutChg chg="delSp modSp mod">
          <pc:chgData name="Sadawarte, Ashwini" userId="16e4b24c-85ab-4d17-9875-7b8c14460b13" providerId="ADAL" clId="{4653B053-7B58-402D-8FD9-AC5090DF5BD4}" dt="2023-06-01T07:49:50.009" v="770" actId="478"/>
          <pc:sldLayoutMkLst>
            <pc:docMk/>
            <pc:sldMasterMk cId="572269799" sldId="2147483764"/>
            <pc:sldLayoutMk cId="1169181534" sldId="2147483779"/>
          </pc:sldLayoutMkLst>
          <pc:picChg chg="del mod">
            <ac:chgData name="Sadawarte, Ashwini" userId="16e4b24c-85ab-4d17-9875-7b8c14460b13" providerId="ADAL" clId="{4653B053-7B58-402D-8FD9-AC5090DF5BD4}" dt="2023-06-01T07:49:50.009" v="770" actId="478"/>
            <ac:picMkLst>
              <pc:docMk/>
              <pc:sldMasterMk cId="572269799" sldId="2147483764"/>
              <pc:sldLayoutMk cId="1169181534" sldId="2147483779"/>
              <ac:picMk id="9" creationId="{B71C81FE-2BFD-EE0E-9C35-67D3BB22FF39}"/>
            </ac:picMkLst>
          </pc:picChg>
        </pc:sldLayoutChg>
        <pc:sldLayoutChg chg="del">
          <pc:chgData name="Sadawarte, Ashwini" userId="16e4b24c-85ab-4d17-9875-7b8c14460b13" providerId="ADAL" clId="{4653B053-7B58-402D-8FD9-AC5090DF5BD4}" dt="2023-06-01T07:48:41.274" v="733" actId="2696"/>
          <pc:sldLayoutMkLst>
            <pc:docMk/>
            <pc:sldMasterMk cId="572269799" sldId="2147483764"/>
            <pc:sldLayoutMk cId="939650217" sldId="2147483780"/>
          </pc:sldLayoutMkLst>
        </pc:sldLayoutChg>
        <pc:sldLayoutChg chg="del">
          <pc:chgData name="Sadawarte, Ashwini" userId="16e4b24c-85ab-4d17-9875-7b8c14460b13" providerId="ADAL" clId="{4653B053-7B58-402D-8FD9-AC5090DF5BD4}" dt="2023-06-01T07:48:42.308" v="734" actId="2696"/>
          <pc:sldLayoutMkLst>
            <pc:docMk/>
            <pc:sldMasterMk cId="572269799" sldId="2147483764"/>
            <pc:sldLayoutMk cId="4199421046" sldId="2147483781"/>
          </pc:sldLayoutMkLst>
        </pc:sldLayoutChg>
        <pc:sldLayoutChg chg="del">
          <pc:chgData name="Sadawarte, Ashwini" userId="16e4b24c-85ab-4d17-9875-7b8c14460b13" providerId="ADAL" clId="{4653B053-7B58-402D-8FD9-AC5090DF5BD4}" dt="2023-06-01T07:48:42.852" v="735" actId="2696"/>
          <pc:sldLayoutMkLst>
            <pc:docMk/>
            <pc:sldMasterMk cId="572269799" sldId="2147483764"/>
            <pc:sldLayoutMk cId="3202306570" sldId="2147483782"/>
          </pc:sldLayoutMkLst>
        </pc:sldLayoutChg>
        <pc:sldLayoutChg chg="del">
          <pc:chgData name="Sadawarte, Ashwini" userId="16e4b24c-85ab-4d17-9875-7b8c14460b13" providerId="ADAL" clId="{4653B053-7B58-402D-8FD9-AC5090DF5BD4}" dt="2023-06-01T07:48:43.750" v="736" actId="2696"/>
          <pc:sldLayoutMkLst>
            <pc:docMk/>
            <pc:sldMasterMk cId="572269799" sldId="2147483764"/>
            <pc:sldLayoutMk cId="2566024236" sldId="2147483783"/>
          </pc:sldLayoutMkLst>
        </pc:sldLayoutChg>
        <pc:sldLayoutChg chg="del">
          <pc:chgData name="Sadawarte, Ashwini" userId="16e4b24c-85ab-4d17-9875-7b8c14460b13" providerId="ADAL" clId="{4653B053-7B58-402D-8FD9-AC5090DF5BD4}" dt="2023-06-01T07:48:44.467" v="737" actId="2696"/>
          <pc:sldLayoutMkLst>
            <pc:docMk/>
            <pc:sldMasterMk cId="572269799" sldId="2147483764"/>
            <pc:sldLayoutMk cId="1699979211" sldId="2147483784"/>
          </pc:sldLayoutMkLst>
        </pc:sldLayoutChg>
        <pc:sldLayoutChg chg="del">
          <pc:chgData name="Sadawarte, Ashwini" userId="16e4b24c-85ab-4d17-9875-7b8c14460b13" providerId="ADAL" clId="{4653B053-7B58-402D-8FD9-AC5090DF5BD4}" dt="2023-06-01T07:48:46.851" v="738" actId="2696"/>
          <pc:sldLayoutMkLst>
            <pc:docMk/>
            <pc:sldMasterMk cId="572269799" sldId="2147483764"/>
            <pc:sldLayoutMk cId="2903608816" sldId="2147483785"/>
          </pc:sldLayoutMkLst>
        </pc:sldLayoutChg>
        <pc:sldLayoutChg chg="delSp mod">
          <pc:chgData name="Sadawarte, Ashwini" userId="16e4b24c-85ab-4d17-9875-7b8c14460b13" providerId="ADAL" clId="{4653B053-7B58-402D-8FD9-AC5090DF5BD4}" dt="2023-06-01T07:49:47.742" v="768" actId="478"/>
          <pc:sldLayoutMkLst>
            <pc:docMk/>
            <pc:sldMasterMk cId="572269799" sldId="2147483764"/>
            <pc:sldLayoutMk cId="4285416427" sldId="2147483786"/>
          </pc:sldLayoutMkLst>
          <pc:picChg chg="del">
            <ac:chgData name="Sadawarte, Ashwini" userId="16e4b24c-85ab-4d17-9875-7b8c14460b13" providerId="ADAL" clId="{4653B053-7B58-402D-8FD9-AC5090DF5BD4}" dt="2023-06-01T07:49:47.742" v="768" actId="478"/>
            <ac:picMkLst>
              <pc:docMk/>
              <pc:sldMasterMk cId="572269799" sldId="2147483764"/>
              <pc:sldLayoutMk cId="4285416427" sldId="2147483786"/>
              <ac:picMk id="9" creationId="{6960B965-4C94-109F-B932-82EB1A006FA3}"/>
            </ac:picMkLst>
          </pc:picChg>
        </pc:sldLayoutChg>
      </pc:sldMasterChg>
      <pc:sldMasterChg chg="delSldLayout modSldLayout">
        <pc:chgData name="Sadawarte, Ashwini" userId="16e4b24c-85ab-4d17-9875-7b8c14460b13" providerId="ADAL" clId="{4653B053-7B58-402D-8FD9-AC5090DF5BD4}" dt="2023-06-01T07:49:36.386" v="767" actId="14100"/>
        <pc:sldMasterMkLst>
          <pc:docMk/>
          <pc:sldMasterMk cId="227081082" sldId="2147483787"/>
        </pc:sldMasterMkLst>
        <pc:sldLayoutChg chg="del">
          <pc:chgData name="Sadawarte, Ashwini" userId="16e4b24c-85ab-4d17-9875-7b8c14460b13" providerId="ADAL" clId="{4653B053-7B58-402D-8FD9-AC5090DF5BD4}" dt="2023-06-01T07:48:57.705" v="739" actId="2696"/>
          <pc:sldLayoutMkLst>
            <pc:docMk/>
            <pc:sldMasterMk cId="227081082" sldId="2147483787"/>
            <pc:sldLayoutMk cId="1383957386" sldId="2147483788"/>
          </pc:sldLayoutMkLst>
        </pc:sldLayoutChg>
        <pc:sldLayoutChg chg="del">
          <pc:chgData name="Sadawarte, Ashwini" userId="16e4b24c-85ab-4d17-9875-7b8c14460b13" providerId="ADAL" clId="{4653B053-7B58-402D-8FD9-AC5090DF5BD4}" dt="2023-06-01T07:48:57.721" v="740" actId="2696"/>
          <pc:sldLayoutMkLst>
            <pc:docMk/>
            <pc:sldMasterMk cId="227081082" sldId="2147483787"/>
            <pc:sldLayoutMk cId="3713204821" sldId="2147483789"/>
          </pc:sldLayoutMkLst>
        </pc:sldLayoutChg>
        <pc:sldLayoutChg chg="del">
          <pc:chgData name="Sadawarte, Ashwini" userId="16e4b24c-85ab-4d17-9875-7b8c14460b13" providerId="ADAL" clId="{4653B053-7B58-402D-8FD9-AC5090DF5BD4}" dt="2023-06-01T07:48:57.739" v="741" actId="2696"/>
          <pc:sldLayoutMkLst>
            <pc:docMk/>
            <pc:sldMasterMk cId="227081082" sldId="2147483787"/>
            <pc:sldLayoutMk cId="3913968548" sldId="2147483790"/>
          </pc:sldLayoutMkLst>
        </pc:sldLayoutChg>
        <pc:sldLayoutChg chg="del">
          <pc:chgData name="Sadawarte, Ashwini" userId="16e4b24c-85ab-4d17-9875-7b8c14460b13" providerId="ADAL" clId="{4653B053-7B58-402D-8FD9-AC5090DF5BD4}" dt="2023-06-01T07:48:57.760" v="742" actId="2696"/>
          <pc:sldLayoutMkLst>
            <pc:docMk/>
            <pc:sldMasterMk cId="227081082" sldId="2147483787"/>
            <pc:sldLayoutMk cId="1617460769" sldId="2147483791"/>
          </pc:sldLayoutMkLst>
        </pc:sldLayoutChg>
        <pc:sldLayoutChg chg="del">
          <pc:chgData name="Sadawarte, Ashwini" userId="16e4b24c-85ab-4d17-9875-7b8c14460b13" providerId="ADAL" clId="{4653B053-7B58-402D-8FD9-AC5090DF5BD4}" dt="2023-06-01T07:48:57.779" v="743" actId="2696"/>
          <pc:sldLayoutMkLst>
            <pc:docMk/>
            <pc:sldMasterMk cId="227081082" sldId="2147483787"/>
            <pc:sldLayoutMk cId="1088111911" sldId="2147483792"/>
          </pc:sldLayoutMkLst>
        </pc:sldLayoutChg>
        <pc:sldLayoutChg chg="del">
          <pc:chgData name="Sadawarte, Ashwini" userId="16e4b24c-85ab-4d17-9875-7b8c14460b13" providerId="ADAL" clId="{4653B053-7B58-402D-8FD9-AC5090DF5BD4}" dt="2023-06-01T07:48:57.799" v="744" actId="2696"/>
          <pc:sldLayoutMkLst>
            <pc:docMk/>
            <pc:sldMasterMk cId="227081082" sldId="2147483787"/>
            <pc:sldLayoutMk cId="3170321731" sldId="2147483793"/>
          </pc:sldLayoutMkLst>
        </pc:sldLayoutChg>
        <pc:sldLayoutChg chg="del">
          <pc:chgData name="Sadawarte, Ashwini" userId="16e4b24c-85ab-4d17-9875-7b8c14460b13" providerId="ADAL" clId="{4653B053-7B58-402D-8FD9-AC5090DF5BD4}" dt="2023-06-01T07:48:57.821" v="745" actId="2696"/>
          <pc:sldLayoutMkLst>
            <pc:docMk/>
            <pc:sldMasterMk cId="227081082" sldId="2147483787"/>
            <pc:sldLayoutMk cId="4056927196" sldId="2147483794"/>
          </pc:sldLayoutMkLst>
        </pc:sldLayoutChg>
        <pc:sldLayoutChg chg="del">
          <pc:chgData name="Sadawarte, Ashwini" userId="16e4b24c-85ab-4d17-9875-7b8c14460b13" providerId="ADAL" clId="{4653B053-7B58-402D-8FD9-AC5090DF5BD4}" dt="2023-06-01T07:48:57.838" v="746" actId="2696"/>
          <pc:sldLayoutMkLst>
            <pc:docMk/>
            <pc:sldMasterMk cId="227081082" sldId="2147483787"/>
            <pc:sldLayoutMk cId="2367498153" sldId="2147483795"/>
          </pc:sldLayoutMkLst>
        </pc:sldLayoutChg>
        <pc:sldLayoutChg chg="del">
          <pc:chgData name="Sadawarte, Ashwini" userId="16e4b24c-85ab-4d17-9875-7b8c14460b13" providerId="ADAL" clId="{4653B053-7B58-402D-8FD9-AC5090DF5BD4}" dt="2023-06-01T07:48:57.856" v="747" actId="2696"/>
          <pc:sldLayoutMkLst>
            <pc:docMk/>
            <pc:sldMasterMk cId="227081082" sldId="2147483787"/>
            <pc:sldLayoutMk cId="3682140729" sldId="2147483796"/>
          </pc:sldLayoutMkLst>
        </pc:sldLayoutChg>
        <pc:sldLayoutChg chg="del">
          <pc:chgData name="Sadawarte, Ashwini" userId="16e4b24c-85ab-4d17-9875-7b8c14460b13" providerId="ADAL" clId="{4653B053-7B58-402D-8FD9-AC5090DF5BD4}" dt="2023-06-01T07:48:57.880" v="748" actId="2696"/>
          <pc:sldLayoutMkLst>
            <pc:docMk/>
            <pc:sldMasterMk cId="227081082" sldId="2147483787"/>
            <pc:sldLayoutMk cId="3659324170" sldId="2147483797"/>
          </pc:sldLayoutMkLst>
        </pc:sldLayoutChg>
        <pc:sldLayoutChg chg="del">
          <pc:chgData name="Sadawarte, Ashwini" userId="16e4b24c-85ab-4d17-9875-7b8c14460b13" providerId="ADAL" clId="{4653B053-7B58-402D-8FD9-AC5090DF5BD4}" dt="2023-06-01T07:48:57.897" v="749" actId="2696"/>
          <pc:sldLayoutMkLst>
            <pc:docMk/>
            <pc:sldMasterMk cId="227081082" sldId="2147483787"/>
            <pc:sldLayoutMk cId="2228554143" sldId="2147483798"/>
          </pc:sldLayoutMkLst>
        </pc:sldLayoutChg>
        <pc:sldLayoutChg chg="del">
          <pc:chgData name="Sadawarte, Ashwini" userId="16e4b24c-85ab-4d17-9875-7b8c14460b13" providerId="ADAL" clId="{4653B053-7B58-402D-8FD9-AC5090DF5BD4}" dt="2023-06-01T07:48:57.915" v="750" actId="2696"/>
          <pc:sldLayoutMkLst>
            <pc:docMk/>
            <pc:sldMasterMk cId="227081082" sldId="2147483787"/>
            <pc:sldLayoutMk cId="2648728574" sldId="2147483799"/>
          </pc:sldLayoutMkLst>
        </pc:sldLayoutChg>
        <pc:sldLayoutChg chg="del">
          <pc:chgData name="Sadawarte, Ashwini" userId="16e4b24c-85ab-4d17-9875-7b8c14460b13" providerId="ADAL" clId="{4653B053-7B58-402D-8FD9-AC5090DF5BD4}" dt="2023-06-01T07:48:57.938" v="751" actId="2696"/>
          <pc:sldLayoutMkLst>
            <pc:docMk/>
            <pc:sldMasterMk cId="227081082" sldId="2147483787"/>
            <pc:sldLayoutMk cId="747850326" sldId="2147483800"/>
          </pc:sldLayoutMkLst>
        </pc:sldLayoutChg>
        <pc:sldLayoutChg chg="del">
          <pc:chgData name="Sadawarte, Ashwini" userId="16e4b24c-85ab-4d17-9875-7b8c14460b13" providerId="ADAL" clId="{4653B053-7B58-402D-8FD9-AC5090DF5BD4}" dt="2023-06-01T07:48:57.959" v="752" actId="2696"/>
          <pc:sldLayoutMkLst>
            <pc:docMk/>
            <pc:sldMasterMk cId="227081082" sldId="2147483787"/>
            <pc:sldLayoutMk cId="631213940" sldId="2147483801"/>
          </pc:sldLayoutMkLst>
        </pc:sldLayoutChg>
        <pc:sldLayoutChg chg="del">
          <pc:chgData name="Sadawarte, Ashwini" userId="16e4b24c-85ab-4d17-9875-7b8c14460b13" providerId="ADAL" clId="{4653B053-7B58-402D-8FD9-AC5090DF5BD4}" dt="2023-06-01T07:48:57.978" v="753" actId="2696"/>
          <pc:sldLayoutMkLst>
            <pc:docMk/>
            <pc:sldMasterMk cId="227081082" sldId="2147483787"/>
            <pc:sldLayoutMk cId="1576315051" sldId="2147483802"/>
          </pc:sldLayoutMkLst>
        </pc:sldLayoutChg>
        <pc:sldLayoutChg chg="del">
          <pc:chgData name="Sadawarte, Ashwini" userId="16e4b24c-85ab-4d17-9875-7b8c14460b13" providerId="ADAL" clId="{4653B053-7B58-402D-8FD9-AC5090DF5BD4}" dt="2023-06-01T07:48:58" v="754" actId="2696"/>
          <pc:sldLayoutMkLst>
            <pc:docMk/>
            <pc:sldMasterMk cId="227081082" sldId="2147483787"/>
            <pc:sldLayoutMk cId="3165619820" sldId="2147483803"/>
          </pc:sldLayoutMkLst>
        </pc:sldLayoutChg>
        <pc:sldLayoutChg chg="del">
          <pc:chgData name="Sadawarte, Ashwini" userId="16e4b24c-85ab-4d17-9875-7b8c14460b13" providerId="ADAL" clId="{4653B053-7B58-402D-8FD9-AC5090DF5BD4}" dt="2023-06-01T07:48:58.020" v="755" actId="2696"/>
          <pc:sldLayoutMkLst>
            <pc:docMk/>
            <pc:sldMasterMk cId="227081082" sldId="2147483787"/>
            <pc:sldLayoutMk cId="398917507" sldId="2147483804"/>
          </pc:sldLayoutMkLst>
        </pc:sldLayoutChg>
        <pc:sldLayoutChg chg="del">
          <pc:chgData name="Sadawarte, Ashwini" userId="16e4b24c-85ab-4d17-9875-7b8c14460b13" providerId="ADAL" clId="{4653B053-7B58-402D-8FD9-AC5090DF5BD4}" dt="2023-06-01T07:48:58.040" v="756" actId="2696"/>
          <pc:sldLayoutMkLst>
            <pc:docMk/>
            <pc:sldMasterMk cId="227081082" sldId="2147483787"/>
            <pc:sldLayoutMk cId="3563608004" sldId="2147483805"/>
          </pc:sldLayoutMkLst>
        </pc:sldLayoutChg>
        <pc:sldLayoutChg chg="delSp mod">
          <pc:chgData name="Sadawarte, Ashwini" userId="16e4b24c-85ab-4d17-9875-7b8c14460b13" providerId="ADAL" clId="{4653B053-7B58-402D-8FD9-AC5090DF5BD4}" dt="2023-06-01T07:49:22.289" v="765" actId="478"/>
          <pc:sldLayoutMkLst>
            <pc:docMk/>
            <pc:sldMasterMk cId="227081082" sldId="2147483787"/>
            <pc:sldLayoutMk cId="4213280092" sldId="2147483806"/>
          </pc:sldLayoutMkLst>
          <pc:picChg chg="del">
            <ac:chgData name="Sadawarte, Ashwini" userId="16e4b24c-85ab-4d17-9875-7b8c14460b13" providerId="ADAL" clId="{4653B053-7B58-402D-8FD9-AC5090DF5BD4}" dt="2023-06-01T07:49:22.289" v="765" actId="478"/>
            <ac:picMkLst>
              <pc:docMk/>
              <pc:sldMasterMk cId="227081082" sldId="2147483787"/>
              <pc:sldLayoutMk cId="4213280092" sldId="2147483806"/>
              <ac:picMk id="13" creationId="{383B4494-5BFC-9CE4-6A88-00690C7A86B0}"/>
            </ac:picMkLst>
          </pc:picChg>
        </pc:sldLayoutChg>
        <pc:sldLayoutChg chg="delSp mod">
          <pc:chgData name="Sadawarte, Ashwini" userId="16e4b24c-85ab-4d17-9875-7b8c14460b13" providerId="ADAL" clId="{4653B053-7B58-402D-8FD9-AC5090DF5BD4}" dt="2023-06-01T07:49:18.854" v="764" actId="478"/>
          <pc:sldLayoutMkLst>
            <pc:docMk/>
            <pc:sldMasterMk cId="227081082" sldId="2147483787"/>
            <pc:sldLayoutMk cId="2374073916" sldId="2147483807"/>
          </pc:sldLayoutMkLst>
          <pc:picChg chg="del">
            <ac:chgData name="Sadawarte, Ashwini" userId="16e4b24c-85ab-4d17-9875-7b8c14460b13" providerId="ADAL" clId="{4653B053-7B58-402D-8FD9-AC5090DF5BD4}" dt="2023-06-01T07:49:18.854" v="764" actId="478"/>
            <ac:picMkLst>
              <pc:docMk/>
              <pc:sldMasterMk cId="227081082" sldId="2147483787"/>
              <pc:sldLayoutMk cId="2374073916" sldId="2147483807"/>
              <ac:picMk id="13" creationId="{383B4494-5BFC-9CE4-6A88-00690C7A86B0}"/>
            </ac:picMkLst>
          </pc:picChg>
        </pc:sldLayoutChg>
        <pc:sldLayoutChg chg="delSp mod">
          <pc:chgData name="Sadawarte, Ashwini" userId="16e4b24c-85ab-4d17-9875-7b8c14460b13" providerId="ADAL" clId="{4653B053-7B58-402D-8FD9-AC5090DF5BD4}" dt="2023-06-01T07:49:15.462" v="763" actId="478"/>
          <pc:sldLayoutMkLst>
            <pc:docMk/>
            <pc:sldMasterMk cId="227081082" sldId="2147483787"/>
            <pc:sldLayoutMk cId="34821596" sldId="2147483808"/>
          </pc:sldLayoutMkLst>
          <pc:picChg chg="del">
            <ac:chgData name="Sadawarte, Ashwini" userId="16e4b24c-85ab-4d17-9875-7b8c14460b13" providerId="ADAL" clId="{4653B053-7B58-402D-8FD9-AC5090DF5BD4}" dt="2023-06-01T07:49:15.462" v="763" actId="478"/>
            <ac:picMkLst>
              <pc:docMk/>
              <pc:sldMasterMk cId="227081082" sldId="2147483787"/>
              <pc:sldLayoutMk cId="34821596" sldId="2147483808"/>
              <ac:picMk id="18" creationId="{4338B6BA-39A8-0F64-6C14-5DA9DAB608BE}"/>
            </ac:picMkLst>
          </pc:picChg>
        </pc:sldLayoutChg>
        <pc:sldLayoutChg chg="delSp modSp mod">
          <pc:chgData name="Sadawarte, Ashwini" userId="16e4b24c-85ab-4d17-9875-7b8c14460b13" providerId="ADAL" clId="{4653B053-7B58-402D-8FD9-AC5090DF5BD4}" dt="2023-06-01T07:49:36.386" v="767" actId="14100"/>
          <pc:sldLayoutMkLst>
            <pc:docMk/>
            <pc:sldMasterMk cId="227081082" sldId="2147483787"/>
            <pc:sldLayoutMk cId="4256614980" sldId="2147483818"/>
          </pc:sldLayoutMkLst>
          <pc:spChg chg="del">
            <ac:chgData name="Sadawarte, Ashwini" userId="16e4b24c-85ab-4d17-9875-7b8c14460b13" providerId="ADAL" clId="{4653B053-7B58-402D-8FD9-AC5090DF5BD4}" dt="2023-06-01T07:49:30.151" v="766" actId="478"/>
            <ac:spMkLst>
              <pc:docMk/>
              <pc:sldMasterMk cId="227081082" sldId="2147483787"/>
              <pc:sldLayoutMk cId="4256614980" sldId="2147483818"/>
              <ac:spMk id="3" creationId="{6B5EF4D1-054C-7393-27B3-A85D220BCEB7}"/>
            </ac:spMkLst>
          </pc:spChg>
          <pc:spChg chg="del">
            <ac:chgData name="Sadawarte, Ashwini" userId="16e4b24c-85ab-4d17-9875-7b8c14460b13" providerId="ADAL" clId="{4653B053-7B58-402D-8FD9-AC5090DF5BD4}" dt="2023-06-01T07:49:30.151" v="766" actId="478"/>
            <ac:spMkLst>
              <pc:docMk/>
              <pc:sldMasterMk cId="227081082" sldId="2147483787"/>
              <pc:sldLayoutMk cId="4256614980" sldId="2147483818"/>
              <ac:spMk id="13" creationId="{97D3F2BC-AA8D-D3A2-3D48-2A45B0244725}"/>
            </ac:spMkLst>
          </pc:spChg>
          <pc:spChg chg="del">
            <ac:chgData name="Sadawarte, Ashwini" userId="16e4b24c-85ab-4d17-9875-7b8c14460b13" providerId="ADAL" clId="{4653B053-7B58-402D-8FD9-AC5090DF5BD4}" dt="2023-06-01T07:49:30.151" v="766" actId="478"/>
            <ac:spMkLst>
              <pc:docMk/>
              <pc:sldMasterMk cId="227081082" sldId="2147483787"/>
              <pc:sldLayoutMk cId="4256614980" sldId="2147483818"/>
              <ac:spMk id="14" creationId="{BD83A8B8-1CD5-D8D5-7C10-EB87D9BD564D}"/>
            </ac:spMkLst>
          </pc:spChg>
          <pc:spChg chg="mod">
            <ac:chgData name="Sadawarte, Ashwini" userId="16e4b24c-85ab-4d17-9875-7b8c14460b13" providerId="ADAL" clId="{4653B053-7B58-402D-8FD9-AC5090DF5BD4}" dt="2023-06-01T07:49:36.386" v="767" actId="14100"/>
            <ac:spMkLst>
              <pc:docMk/>
              <pc:sldMasterMk cId="227081082" sldId="2147483787"/>
              <pc:sldLayoutMk cId="4256614980" sldId="2147483818"/>
              <ac:spMk id="15" creationId="{D53DDEED-254C-FC7F-357D-6C9F1C1BA2FD}"/>
            </ac:spMkLst>
          </pc:spChg>
          <pc:spChg chg="mod">
            <ac:chgData name="Sadawarte, Ashwini" userId="16e4b24c-85ab-4d17-9875-7b8c14460b13" providerId="ADAL" clId="{4653B053-7B58-402D-8FD9-AC5090DF5BD4}" dt="2023-06-01T07:49:36.386" v="767" actId="14100"/>
            <ac:spMkLst>
              <pc:docMk/>
              <pc:sldMasterMk cId="227081082" sldId="2147483787"/>
              <pc:sldLayoutMk cId="4256614980" sldId="2147483818"/>
              <ac:spMk id="16" creationId="{B6C3144A-5A89-5C0A-AD21-CAECF156A5B6}"/>
            </ac:spMkLst>
          </pc:spChg>
          <pc:spChg chg="mod">
            <ac:chgData name="Sadawarte, Ashwini" userId="16e4b24c-85ab-4d17-9875-7b8c14460b13" providerId="ADAL" clId="{4653B053-7B58-402D-8FD9-AC5090DF5BD4}" dt="2023-06-01T07:49:36.386" v="767" actId="14100"/>
            <ac:spMkLst>
              <pc:docMk/>
              <pc:sldMasterMk cId="227081082" sldId="2147483787"/>
              <pc:sldLayoutMk cId="4256614980" sldId="2147483818"/>
              <ac:spMk id="17" creationId="{DB64B7E5-32BF-35CA-8587-CAA6133C43A0}"/>
            </ac:spMkLst>
          </pc:spChg>
        </pc:sldLayoutChg>
      </pc:sldMasterChg>
      <pc:sldMasterChg chg="delSldLayout">
        <pc:chgData name="Sadawarte, Ashwini" userId="16e4b24c-85ab-4d17-9875-7b8c14460b13" providerId="ADAL" clId="{4653B053-7B58-402D-8FD9-AC5090DF5BD4}" dt="2023-06-01T07:49:10.186" v="762" actId="2696"/>
        <pc:sldMasterMkLst>
          <pc:docMk/>
          <pc:sldMasterMk cId="3668517525" sldId="2147483809"/>
        </pc:sldMasterMkLst>
        <pc:sldLayoutChg chg="del">
          <pc:chgData name="Sadawarte, Ashwini" userId="16e4b24c-85ab-4d17-9875-7b8c14460b13" providerId="ADAL" clId="{4653B053-7B58-402D-8FD9-AC5090DF5BD4}" dt="2023-06-01T07:49:10.127" v="757" actId="2696"/>
          <pc:sldLayoutMkLst>
            <pc:docMk/>
            <pc:sldMasterMk cId="3668517525" sldId="2147483809"/>
            <pc:sldLayoutMk cId="1674961963" sldId="2147483810"/>
          </pc:sldLayoutMkLst>
        </pc:sldLayoutChg>
        <pc:sldLayoutChg chg="del">
          <pc:chgData name="Sadawarte, Ashwini" userId="16e4b24c-85ab-4d17-9875-7b8c14460b13" providerId="ADAL" clId="{4653B053-7B58-402D-8FD9-AC5090DF5BD4}" dt="2023-06-01T07:49:10.140" v="758" actId="2696"/>
          <pc:sldLayoutMkLst>
            <pc:docMk/>
            <pc:sldMasterMk cId="3668517525" sldId="2147483809"/>
            <pc:sldLayoutMk cId="3989992876" sldId="2147483811"/>
          </pc:sldLayoutMkLst>
        </pc:sldLayoutChg>
        <pc:sldLayoutChg chg="del">
          <pc:chgData name="Sadawarte, Ashwini" userId="16e4b24c-85ab-4d17-9875-7b8c14460b13" providerId="ADAL" clId="{4653B053-7B58-402D-8FD9-AC5090DF5BD4}" dt="2023-06-01T07:49:10.152" v="759" actId="2696"/>
          <pc:sldLayoutMkLst>
            <pc:docMk/>
            <pc:sldMasterMk cId="3668517525" sldId="2147483809"/>
            <pc:sldLayoutMk cId="1891820388" sldId="2147483812"/>
          </pc:sldLayoutMkLst>
        </pc:sldLayoutChg>
        <pc:sldLayoutChg chg="del">
          <pc:chgData name="Sadawarte, Ashwini" userId="16e4b24c-85ab-4d17-9875-7b8c14460b13" providerId="ADAL" clId="{4653B053-7B58-402D-8FD9-AC5090DF5BD4}" dt="2023-06-01T07:49:10.164" v="760" actId="2696"/>
          <pc:sldLayoutMkLst>
            <pc:docMk/>
            <pc:sldMasterMk cId="3668517525" sldId="2147483809"/>
            <pc:sldLayoutMk cId="2846405977" sldId="2147483813"/>
          </pc:sldLayoutMkLst>
        </pc:sldLayoutChg>
        <pc:sldLayoutChg chg="del">
          <pc:chgData name="Sadawarte, Ashwini" userId="16e4b24c-85ab-4d17-9875-7b8c14460b13" providerId="ADAL" clId="{4653B053-7B58-402D-8FD9-AC5090DF5BD4}" dt="2023-06-01T07:49:10.176" v="761" actId="2696"/>
          <pc:sldLayoutMkLst>
            <pc:docMk/>
            <pc:sldMasterMk cId="3668517525" sldId="2147483809"/>
            <pc:sldLayoutMk cId="431015531" sldId="2147483814"/>
          </pc:sldLayoutMkLst>
        </pc:sldLayoutChg>
        <pc:sldLayoutChg chg="del">
          <pc:chgData name="Sadawarte, Ashwini" userId="16e4b24c-85ab-4d17-9875-7b8c14460b13" providerId="ADAL" clId="{4653B053-7B58-402D-8FD9-AC5090DF5BD4}" dt="2023-06-01T07:49:10.186" v="762" actId="2696"/>
          <pc:sldLayoutMkLst>
            <pc:docMk/>
            <pc:sldMasterMk cId="3668517525" sldId="2147483809"/>
            <pc:sldLayoutMk cId="958629298" sldId="2147483815"/>
          </pc:sldLayoutMkLst>
        </pc:sldLayoutChg>
      </pc:sldMasterChg>
    </pc:docChg>
  </pc:docChgLst>
  <pc:docChgLst>
    <pc:chgData name="Ghosh2, Avik" userId="e6f74fb8-3441-4fbe-ac5c-6d8c4108813d" providerId="ADAL" clId="{26EDB3F7-0679-4D54-8E50-48A6703F890D}"/>
    <pc:docChg chg="undo redo custSel addSld delSld modSld sldOrd modMainMaster">
      <pc:chgData name="Ghosh2, Avik" userId="e6f74fb8-3441-4fbe-ac5c-6d8c4108813d" providerId="ADAL" clId="{26EDB3F7-0679-4D54-8E50-48A6703F890D}" dt="2023-07-10T07:03:38.979" v="65478" actId="20577"/>
      <pc:docMkLst>
        <pc:docMk/>
      </pc:docMkLst>
      <pc:sldChg chg="modSp mod">
        <pc:chgData name="Ghosh2, Avik" userId="e6f74fb8-3441-4fbe-ac5c-6d8c4108813d" providerId="ADAL" clId="{26EDB3F7-0679-4D54-8E50-48A6703F890D}" dt="2023-07-10T07:03:38.979" v="65478" actId="20577"/>
        <pc:sldMkLst>
          <pc:docMk/>
          <pc:sldMk cId="1618422412" sldId="256"/>
        </pc:sldMkLst>
        <pc:spChg chg="mod">
          <ac:chgData name="Ghosh2, Avik" userId="e6f74fb8-3441-4fbe-ac5c-6d8c4108813d" providerId="ADAL" clId="{26EDB3F7-0679-4D54-8E50-48A6703F890D}" dt="2023-07-10T07:03:38.979" v="65478" actId="20577"/>
          <ac:spMkLst>
            <pc:docMk/>
            <pc:sldMk cId="1618422412" sldId="256"/>
            <ac:spMk id="4" creationId="{68D84A0D-931A-DDD5-6A45-3CD3F72DF346}"/>
          </ac:spMkLst>
        </pc:spChg>
      </pc:sldChg>
      <pc:sldChg chg="addSp delSp modSp mod delDesignElem">
        <pc:chgData name="Ghosh2, Avik" userId="e6f74fb8-3441-4fbe-ac5c-6d8c4108813d" providerId="ADAL" clId="{26EDB3F7-0679-4D54-8E50-48A6703F890D}" dt="2023-07-05T05:06:07.164" v="25112"/>
        <pc:sldMkLst>
          <pc:docMk/>
          <pc:sldMk cId="1660731591" sldId="257"/>
        </pc:sldMkLst>
        <pc:spChg chg="mod">
          <ac:chgData name="Ghosh2, Avik" userId="e6f74fb8-3441-4fbe-ac5c-6d8c4108813d" providerId="ADAL" clId="{26EDB3F7-0679-4D54-8E50-48A6703F890D}" dt="2023-07-05T05:05:51.324" v="25091"/>
          <ac:spMkLst>
            <pc:docMk/>
            <pc:sldMk cId="1660731591" sldId="257"/>
            <ac:spMk id="5" creationId="{6D013BC4-2A03-B74D-995B-3797149E550F}"/>
          </ac:spMkLst>
        </pc:spChg>
        <pc:spChg chg="add del">
          <ac:chgData name="Ghosh2, Avik" userId="e6f74fb8-3441-4fbe-ac5c-6d8c4108813d" providerId="ADAL" clId="{26EDB3F7-0679-4D54-8E50-48A6703F890D}" dt="2023-07-05T05:06:07.164" v="25112"/>
          <ac:spMkLst>
            <pc:docMk/>
            <pc:sldMk cId="1660731591" sldId="257"/>
            <ac:spMk id="25" creationId="{A8384FB5-9ADC-4DDC-881B-597D56F5B15D}"/>
          </ac:spMkLst>
        </pc:spChg>
        <pc:spChg chg="add del">
          <ac:chgData name="Ghosh2, Avik" userId="e6f74fb8-3441-4fbe-ac5c-6d8c4108813d" providerId="ADAL" clId="{26EDB3F7-0679-4D54-8E50-48A6703F890D}" dt="2023-07-05T05:06:07.164" v="25112"/>
          <ac:spMkLst>
            <pc:docMk/>
            <pc:sldMk cId="1660731591" sldId="257"/>
            <ac:spMk id="26" creationId="{1199E1B1-A8C0-4FE8-A5A8-1CB41D69F857}"/>
          </ac:spMkLst>
        </pc:spChg>
        <pc:spChg chg="add del">
          <ac:chgData name="Ghosh2, Avik" userId="e6f74fb8-3441-4fbe-ac5c-6d8c4108813d" providerId="ADAL" clId="{26EDB3F7-0679-4D54-8E50-48A6703F890D}" dt="2023-07-05T05:06:07.164" v="25112"/>
          <ac:spMkLst>
            <pc:docMk/>
            <pc:sldMk cId="1660731591" sldId="257"/>
            <ac:spMk id="27" creationId="{84A8DE83-DE75-4B41-9DB4-A7EC0B0DEC0B}"/>
          </ac:spMkLst>
        </pc:spChg>
        <pc:spChg chg="add del">
          <ac:chgData name="Ghosh2, Avik" userId="e6f74fb8-3441-4fbe-ac5c-6d8c4108813d" providerId="ADAL" clId="{26EDB3F7-0679-4D54-8E50-48A6703F890D}" dt="2023-07-05T05:06:07.164" v="25112"/>
          <ac:spMkLst>
            <pc:docMk/>
            <pc:sldMk cId="1660731591" sldId="257"/>
            <ac:spMk id="28" creationId="{A7009A0A-BEF5-4EAC-AF15-E4F9F002E239}"/>
          </ac:spMkLst>
        </pc:spChg>
      </pc:sldChg>
      <pc:sldChg chg="addSp delSp modSp del mod ord setBg delDesignElem">
        <pc:chgData name="Ghosh2, Avik" userId="e6f74fb8-3441-4fbe-ac5c-6d8c4108813d" providerId="ADAL" clId="{26EDB3F7-0679-4D54-8E50-48A6703F890D}" dt="2023-07-08T04:29:05.983" v="39902" actId="47"/>
        <pc:sldMkLst>
          <pc:docMk/>
          <pc:sldMk cId="2645922331" sldId="258"/>
        </pc:sldMkLst>
        <pc:spChg chg="mod ord">
          <ac:chgData name="Ghosh2, Avik" userId="e6f74fb8-3441-4fbe-ac5c-6d8c4108813d" providerId="ADAL" clId="{26EDB3F7-0679-4D54-8E50-48A6703F890D}" dt="2023-07-05T05:05:51.324" v="25091"/>
          <ac:spMkLst>
            <pc:docMk/>
            <pc:sldMk cId="2645922331" sldId="258"/>
            <ac:spMk id="2" creationId="{4BA3681C-DB3B-8CE2-2A3B-1BD25A3D2678}"/>
          </ac:spMkLst>
        </pc:spChg>
        <pc:spChg chg="mod">
          <ac:chgData name="Ghosh2, Avik" userId="e6f74fb8-3441-4fbe-ac5c-6d8c4108813d" providerId="ADAL" clId="{26EDB3F7-0679-4D54-8E50-48A6703F890D}" dt="2023-06-09T10:09:32.149" v="6043" actId="26606"/>
          <ac:spMkLst>
            <pc:docMk/>
            <pc:sldMk cId="2645922331" sldId="258"/>
            <ac:spMk id="3" creationId="{90481A3E-A83A-FC02-5396-A81494DE3A7E}"/>
          </ac:spMkLst>
        </pc:spChg>
        <pc:spChg chg="add del">
          <ac:chgData name="Ghosh2, Avik" userId="e6f74fb8-3441-4fbe-ac5c-6d8c4108813d" providerId="ADAL" clId="{26EDB3F7-0679-4D54-8E50-48A6703F890D}" dt="2023-06-09T10:09:32.124" v="6042" actId="26606"/>
          <ac:spMkLst>
            <pc:docMk/>
            <pc:sldMk cId="2645922331" sldId="258"/>
            <ac:spMk id="8" creationId="{09588DA8-065E-4F6F-8EFD-43104AB2E0CF}"/>
          </ac:spMkLst>
        </pc:spChg>
        <pc:spChg chg="add del">
          <ac:chgData name="Ghosh2, Avik" userId="e6f74fb8-3441-4fbe-ac5c-6d8c4108813d" providerId="ADAL" clId="{26EDB3F7-0679-4D54-8E50-48A6703F890D}" dt="2023-06-09T10:09:32.124" v="6042" actId="26606"/>
          <ac:spMkLst>
            <pc:docMk/>
            <pc:sldMk cId="2645922331" sldId="258"/>
            <ac:spMk id="10" creationId="{C4285719-470E-454C-AF62-8323075F1F5B}"/>
          </ac:spMkLst>
        </pc:spChg>
        <pc:spChg chg="add del">
          <ac:chgData name="Ghosh2, Avik" userId="e6f74fb8-3441-4fbe-ac5c-6d8c4108813d" providerId="ADAL" clId="{26EDB3F7-0679-4D54-8E50-48A6703F890D}" dt="2023-06-09T10:09:32.124" v="6042" actId="26606"/>
          <ac:spMkLst>
            <pc:docMk/>
            <pc:sldMk cId="2645922331" sldId="258"/>
            <ac:spMk id="12" creationId="{CD9FE4EF-C4D8-49A0-B2FF-81D8DB7D8A24}"/>
          </ac:spMkLst>
        </pc:spChg>
        <pc:spChg chg="add del">
          <ac:chgData name="Ghosh2, Avik" userId="e6f74fb8-3441-4fbe-ac5c-6d8c4108813d" providerId="ADAL" clId="{26EDB3F7-0679-4D54-8E50-48A6703F890D}" dt="2023-06-09T10:09:32.124" v="6042" actId="26606"/>
          <ac:spMkLst>
            <pc:docMk/>
            <pc:sldMk cId="2645922331" sldId="258"/>
            <ac:spMk id="14" creationId="{4300840D-0A0B-4512-BACA-B439D5B9C57C}"/>
          </ac:spMkLst>
        </pc:spChg>
        <pc:spChg chg="add del">
          <ac:chgData name="Ghosh2, Avik" userId="e6f74fb8-3441-4fbe-ac5c-6d8c4108813d" providerId="ADAL" clId="{26EDB3F7-0679-4D54-8E50-48A6703F890D}" dt="2023-06-09T10:09:32.124" v="6042" actId="26606"/>
          <ac:spMkLst>
            <pc:docMk/>
            <pc:sldMk cId="2645922331" sldId="258"/>
            <ac:spMk id="16" creationId="{D2B78728-A580-49A7-84F9-6EF6F583ADE0}"/>
          </ac:spMkLst>
        </pc:spChg>
        <pc:spChg chg="add del">
          <ac:chgData name="Ghosh2, Avik" userId="e6f74fb8-3441-4fbe-ac5c-6d8c4108813d" providerId="ADAL" clId="{26EDB3F7-0679-4D54-8E50-48A6703F890D}" dt="2023-06-09T10:09:32.124" v="6042" actId="26606"/>
          <ac:spMkLst>
            <pc:docMk/>
            <pc:sldMk cId="2645922331" sldId="258"/>
            <ac:spMk id="18" creationId="{38FAA1A1-D861-433F-88FA-1E9D6FD31D11}"/>
          </ac:spMkLst>
        </pc:spChg>
        <pc:spChg chg="add del">
          <ac:chgData name="Ghosh2, Avik" userId="e6f74fb8-3441-4fbe-ac5c-6d8c4108813d" providerId="ADAL" clId="{26EDB3F7-0679-4D54-8E50-48A6703F890D}" dt="2023-06-09T10:09:32.124" v="6042" actId="26606"/>
          <ac:spMkLst>
            <pc:docMk/>
            <pc:sldMk cId="2645922331" sldId="258"/>
            <ac:spMk id="20" creationId="{8D71EDA1-87BF-4D5D-AB79-F346FD19278A}"/>
          </ac:spMkLst>
        </pc:spChg>
        <pc:spChg chg="add del">
          <ac:chgData name="Ghosh2, Avik" userId="e6f74fb8-3441-4fbe-ac5c-6d8c4108813d" providerId="ADAL" clId="{26EDB3F7-0679-4D54-8E50-48A6703F890D}" dt="2023-07-05T05:06:07.164" v="25112"/>
          <ac:spMkLst>
            <pc:docMk/>
            <pc:sldMk cId="2645922331" sldId="258"/>
            <ac:spMk id="22" creationId="{889C5E17-24D0-4696-A3C5-A2261FB455FA}"/>
          </ac:spMkLst>
        </pc:spChg>
        <pc:spChg chg="add del">
          <ac:chgData name="Ghosh2, Avik" userId="e6f74fb8-3441-4fbe-ac5c-6d8c4108813d" providerId="ADAL" clId="{26EDB3F7-0679-4D54-8E50-48A6703F890D}" dt="2023-07-05T05:06:07.164" v="25112"/>
          <ac:spMkLst>
            <pc:docMk/>
            <pc:sldMk cId="2645922331" sldId="258"/>
            <ac:spMk id="23" creationId="{6929B58F-2358-44CC-ACE5-EF1BD3C6C824}"/>
          </ac:spMkLst>
        </pc:spChg>
        <pc:grpChg chg="add del">
          <ac:chgData name="Ghosh2, Avik" userId="e6f74fb8-3441-4fbe-ac5c-6d8c4108813d" providerId="ADAL" clId="{26EDB3F7-0679-4D54-8E50-48A6703F890D}" dt="2023-07-05T05:06:07.164" v="25112"/>
          <ac:grpSpMkLst>
            <pc:docMk/>
            <pc:sldMk cId="2645922331" sldId="258"/>
            <ac:grpSpMk id="24" creationId="{09DA5303-A1AF-4830-806C-51FCD96188B7}"/>
          </ac:grpSpMkLst>
        </pc:grpChg>
      </pc:sldChg>
      <pc:sldChg chg="addSp delSp modSp del mod setBg delDesignElem">
        <pc:chgData name="Ghosh2, Avik" userId="e6f74fb8-3441-4fbe-ac5c-6d8c4108813d" providerId="ADAL" clId="{26EDB3F7-0679-4D54-8E50-48A6703F890D}" dt="2023-07-08T06:10:35.483" v="41120" actId="47"/>
        <pc:sldMkLst>
          <pc:docMk/>
          <pc:sldMk cId="586656137" sldId="259"/>
        </pc:sldMkLst>
        <pc:spChg chg="del mod ord">
          <ac:chgData name="Ghosh2, Avik" userId="e6f74fb8-3441-4fbe-ac5c-6d8c4108813d" providerId="ADAL" clId="{26EDB3F7-0679-4D54-8E50-48A6703F890D}" dt="2023-06-15T09:00:47.525" v="7343" actId="26606"/>
          <ac:spMkLst>
            <pc:docMk/>
            <pc:sldMk cId="586656137" sldId="259"/>
            <ac:spMk id="2" creationId="{8025A192-2053-A625-E323-6FB3BFE0B4FC}"/>
          </ac:spMkLst>
        </pc:spChg>
        <pc:spChg chg="mod">
          <ac:chgData name="Ghosh2, Avik" userId="e6f74fb8-3441-4fbe-ac5c-6d8c4108813d" providerId="ADAL" clId="{26EDB3F7-0679-4D54-8E50-48A6703F890D}" dt="2023-07-05T05:05:50.967" v="25089"/>
          <ac:spMkLst>
            <pc:docMk/>
            <pc:sldMk cId="586656137" sldId="259"/>
            <ac:spMk id="3" creationId="{9F138CC8-04C9-D7F6-414E-F28E4B994070}"/>
          </ac:spMkLst>
        </pc:spChg>
        <pc:spChg chg="add del">
          <ac:chgData name="Ghosh2, Avik" userId="e6f74fb8-3441-4fbe-ac5c-6d8c4108813d" providerId="ADAL" clId="{26EDB3F7-0679-4D54-8E50-48A6703F890D}" dt="2023-06-15T09:00:47.458" v="7342" actId="26606"/>
          <ac:spMkLst>
            <pc:docMk/>
            <pc:sldMk cId="586656137" sldId="259"/>
            <ac:spMk id="9" creationId="{04812C46-200A-4DEB-A05E-3ED6C68C2387}"/>
          </ac:spMkLst>
        </pc:spChg>
        <pc:spChg chg="add del">
          <ac:chgData name="Ghosh2, Avik" userId="e6f74fb8-3441-4fbe-ac5c-6d8c4108813d" providerId="ADAL" clId="{26EDB3F7-0679-4D54-8E50-48A6703F890D}" dt="2023-06-15T09:00:47.458" v="7342" actId="26606"/>
          <ac:spMkLst>
            <pc:docMk/>
            <pc:sldMk cId="586656137" sldId="259"/>
            <ac:spMk id="11" creationId="{D1EA859B-E555-4109-94F3-6700E046E008}"/>
          </ac:spMkLst>
        </pc:spChg>
        <pc:spChg chg="add del">
          <ac:chgData name="Ghosh2, Avik" userId="e6f74fb8-3441-4fbe-ac5c-6d8c4108813d" providerId="ADAL" clId="{26EDB3F7-0679-4D54-8E50-48A6703F890D}" dt="2023-07-05T05:06:07.164" v="25112"/>
          <ac:spMkLst>
            <pc:docMk/>
            <pc:sldMk cId="586656137" sldId="259"/>
            <ac:spMk id="13" creationId="{3847E18C-932D-4C95-AABA-FEC7C9499AD7}"/>
          </ac:spMkLst>
        </pc:spChg>
        <pc:spChg chg="add del">
          <ac:chgData name="Ghosh2, Avik" userId="e6f74fb8-3441-4fbe-ac5c-6d8c4108813d" providerId="ADAL" clId="{26EDB3F7-0679-4D54-8E50-48A6703F890D}" dt="2023-07-05T05:06:07.164" v="25112"/>
          <ac:spMkLst>
            <pc:docMk/>
            <pc:sldMk cId="586656137" sldId="259"/>
            <ac:spMk id="14" creationId="{BACC6370-2D7E-4714-9D71-7542949D7D5D}"/>
          </ac:spMkLst>
        </pc:spChg>
        <pc:spChg chg="add del">
          <ac:chgData name="Ghosh2, Avik" userId="e6f74fb8-3441-4fbe-ac5c-6d8c4108813d" providerId="ADAL" clId="{26EDB3F7-0679-4D54-8E50-48A6703F890D}" dt="2023-07-05T05:06:07.164" v="25112"/>
          <ac:spMkLst>
            <pc:docMk/>
            <pc:sldMk cId="586656137" sldId="259"/>
            <ac:spMk id="15" creationId="{3150CB11-0C61-439E-910F-5787759E72A0}"/>
          </ac:spMkLst>
        </pc:spChg>
        <pc:spChg chg="add del">
          <ac:chgData name="Ghosh2, Avik" userId="e6f74fb8-3441-4fbe-ac5c-6d8c4108813d" providerId="ADAL" clId="{26EDB3F7-0679-4D54-8E50-48A6703F890D}" dt="2023-07-05T05:06:07.164" v="25112"/>
          <ac:spMkLst>
            <pc:docMk/>
            <pc:sldMk cId="586656137" sldId="259"/>
            <ac:spMk id="16" creationId="{256B2C21-A230-48C0-8DF1-C46611373C44}"/>
          </ac:spMkLst>
        </pc:spChg>
        <pc:spChg chg="add del">
          <ac:chgData name="Ghosh2, Avik" userId="e6f74fb8-3441-4fbe-ac5c-6d8c4108813d" providerId="ADAL" clId="{26EDB3F7-0679-4D54-8E50-48A6703F890D}" dt="2023-07-05T05:06:07.164" v="25112"/>
          <ac:spMkLst>
            <pc:docMk/>
            <pc:sldMk cId="586656137" sldId="259"/>
            <ac:spMk id="17" creationId="{43F8A58B-5155-44CE-A5FF-7647B47D0A7A}"/>
          </ac:spMkLst>
        </pc:spChg>
        <pc:spChg chg="add del">
          <ac:chgData name="Ghosh2, Avik" userId="e6f74fb8-3441-4fbe-ac5c-6d8c4108813d" providerId="ADAL" clId="{26EDB3F7-0679-4D54-8E50-48A6703F890D}" dt="2023-07-05T05:06:07.164" v="25112"/>
          <ac:spMkLst>
            <pc:docMk/>
            <pc:sldMk cId="586656137" sldId="259"/>
            <ac:spMk id="19" creationId="{443F2ACA-E6D6-4028-82DD-F03C262D5DE6}"/>
          </ac:spMkLst>
        </pc:spChg>
        <pc:graphicFrameChg chg="add mod">
          <ac:chgData name="Ghosh2, Avik" userId="e6f74fb8-3441-4fbe-ac5c-6d8c4108813d" providerId="ADAL" clId="{26EDB3F7-0679-4D54-8E50-48A6703F890D}" dt="2023-07-05T14:48:19.220" v="35687" actId="20577"/>
          <ac:graphicFrameMkLst>
            <pc:docMk/>
            <pc:sldMk cId="586656137" sldId="259"/>
            <ac:graphicFrameMk id="18" creationId="{B0DC9516-3EE1-CEDC-3A13-60AE49E0BE81}"/>
          </ac:graphicFrameMkLst>
        </pc:graphicFrameChg>
        <pc:picChg chg="add del">
          <ac:chgData name="Ghosh2, Avik" userId="e6f74fb8-3441-4fbe-ac5c-6d8c4108813d" providerId="ADAL" clId="{26EDB3F7-0679-4D54-8E50-48A6703F890D}" dt="2023-06-15T09:00:47.458" v="7342" actId="26606"/>
          <ac:picMkLst>
            <pc:docMk/>
            <pc:sldMk cId="586656137" sldId="259"/>
            <ac:picMk id="5" creationId="{F925B642-0810-FA81-F7FD-858765A4ECFD}"/>
          </ac:picMkLst>
        </pc:picChg>
      </pc:sldChg>
      <pc:sldChg chg="modSp del mod">
        <pc:chgData name="Ghosh2, Avik" userId="e6f74fb8-3441-4fbe-ac5c-6d8c4108813d" providerId="ADAL" clId="{26EDB3F7-0679-4D54-8E50-48A6703F890D}" dt="2023-07-05T06:01:14.689" v="29023" actId="47"/>
        <pc:sldMkLst>
          <pc:docMk/>
          <pc:sldMk cId="714802711" sldId="260"/>
        </pc:sldMkLst>
        <pc:spChg chg="mod">
          <ac:chgData name="Ghosh2, Avik" userId="e6f74fb8-3441-4fbe-ac5c-6d8c4108813d" providerId="ADAL" clId="{26EDB3F7-0679-4D54-8E50-48A6703F890D}" dt="2023-06-15T09:04:09.666" v="7512" actId="20577"/>
          <ac:spMkLst>
            <pc:docMk/>
            <pc:sldMk cId="714802711" sldId="260"/>
            <ac:spMk id="2" creationId="{E4DBFE89-B899-2DB0-6A33-4430604087AB}"/>
          </ac:spMkLst>
        </pc:spChg>
        <pc:spChg chg="mod">
          <ac:chgData name="Ghosh2, Avik" userId="e6f74fb8-3441-4fbe-ac5c-6d8c4108813d" providerId="ADAL" clId="{26EDB3F7-0679-4D54-8E50-48A6703F890D}" dt="2023-07-05T05:35:38.050" v="27539"/>
          <ac:spMkLst>
            <pc:docMk/>
            <pc:sldMk cId="714802711" sldId="260"/>
            <ac:spMk id="3" creationId="{EA938F42-FBF6-3C28-63D5-531BBDB5A01B}"/>
          </ac:spMkLst>
        </pc:spChg>
      </pc:sldChg>
      <pc:sldChg chg="addSp delSp modSp mod">
        <pc:chgData name="Ghosh2, Avik" userId="e6f74fb8-3441-4fbe-ac5c-6d8c4108813d" providerId="ADAL" clId="{26EDB3F7-0679-4D54-8E50-48A6703F890D}" dt="2023-07-08T11:21:42.089" v="52208"/>
        <pc:sldMkLst>
          <pc:docMk/>
          <pc:sldMk cId="2886085015" sldId="261"/>
        </pc:sldMkLst>
        <pc:spChg chg="mod">
          <ac:chgData name="Ghosh2, Avik" userId="e6f74fb8-3441-4fbe-ac5c-6d8c4108813d" providerId="ADAL" clId="{26EDB3F7-0679-4D54-8E50-48A6703F890D}" dt="2023-07-08T11:21:42.089" v="52208"/>
          <ac:spMkLst>
            <pc:docMk/>
            <pc:sldMk cId="2886085015" sldId="261"/>
            <ac:spMk id="3" creationId="{C1D597AB-E732-0252-D515-3E733B7B7668}"/>
          </ac:spMkLst>
        </pc:spChg>
        <pc:spChg chg="mod">
          <ac:chgData name="Ghosh2, Avik" userId="e6f74fb8-3441-4fbe-ac5c-6d8c4108813d" providerId="ADAL" clId="{26EDB3F7-0679-4D54-8E50-48A6703F890D}" dt="2023-07-08T05:05:52.193" v="40891" actId="1076"/>
          <ac:spMkLst>
            <pc:docMk/>
            <pc:sldMk cId="2886085015" sldId="261"/>
            <ac:spMk id="10" creationId="{2C7F0B16-67E9-F336-0DDD-B29121C969F0}"/>
          </ac:spMkLst>
        </pc:spChg>
        <pc:spChg chg="mod">
          <ac:chgData name="Ghosh2, Avik" userId="e6f74fb8-3441-4fbe-ac5c-6d8c4108813d" providerId="ADAL" clId="{26EDB3F7-0679-4D54-8E50-48A6703F890D}" dt="2023-07-08T05:06:04.164" v="40894" actId="1076"/>
          <ac:spMkLst>
            <pc:docMk/>
            <pc:sldMk cId="2886085015" sldId="261"/>
            <ac:spMk id="11" creationId="{8CCBF7C0-FF8F-1FC0-C301-F1B2440F4FB4}"/>
          </ac:spMkLst>
        </pc:spChg>
        <pc:spChg chg="mod">
          <ac:chgData name="Ghosh2, Avik" userId="e6f74fb8-3441-4fbe-ac5c-6d8c4108813d" providerId="ADAL" clId="{26EDB3F7-0679-4D54-8E50-48A6703F890D}" dt="2023-07-08T05:06:09.121" v="40895" actId="1076"/>
          <ac:spMkLst>
            <pc:docMk/>
            <pc:sldMk cId="2886085015" sldId="261"/>
            <ac:spMk id="12" creationId="{183DEE79-9072-C539-DCC7-8ABFCF30EC88}"/>
          </ac:spMkLst>
        </pc:spChg>
        <pc:spChg chg="add del">
          <ac:chgData name="Ghosh2, Avik" userId="e6f74fb8-3441-4fbe-ac5c-6d8c4108813d" providerId="ADAL" clId="{26EDB3F7-0679-4D54-8E50-48A6703F890D}" dt="2023-06-14T09:46:10.953" v="6441"/>
          <ac:spMkLst>
            <pc:docMk/>
            <pc:sldMk cId="2886085015" sldId="261"/>
            <ac:spMk id="13" creationId="{3715F8F2-2B25-78C8-840A-5A8E57783A57}"/>
          </ac:spMkLst>
        </pc:spChg>
        <pc:spChg chg="del mod">
          <ac:chgData name="Ghosh2, Avik" userId="e6f74fb8-3441-4fbe-ac5c-6d8c4108813d" providerId="ADAL" clId="{26EDB3F7-0679-4D54-8E50-48A6703F890D}" dt="2023-06-07T05:49:42.546" v="2641" actId="931"/>
          <ac:spMkLst>
            <pc:docMk/>
            <pc:sldMk cId="2886085015" sldId="261"/>
            <ac:spMk id="14" creationId="{7736FFC7-153F-A855-52F5-63F939372AAC}"/>
          </ac:spMkLst>
        </pc:spChg>
        <pc:spChg chg="del mod">
          <ac:chgData name="Ghosh2, Avik" userId="e6f74fb8-3441-4fbe-ac5c-6d8c4108813d" providerId="ADAL" clId="{26EDB3F7-0679-4D54-8E50-48A6703F890D}" dt="2023-06-07T05:58:46.255" v="2644" actId="931"/>
          <ac:spMkLst>
            <pc:docMk/>
            <pc:sldMk cId="2886085015" sldId="261"/>
            <ac:spMk id="15" creationId="{85411537-6372-8C1F-7593-173AD43797A5}"/>
          </ac:spMkLst>
        </pc:spChg>
        <pc:spChg chg="mod">
          <ac:chgData name="Ghosh2, Avik" userId="e6f74fb8-3441-4fbe-ac5c-6d8c4108813d" providerId="ADAL" clId="{26EDB3F7-0679-4D54-8E50-48A6703F890D}" dt="2023-07-08T05:07:09.739" v="40912" actId="1076"/>
          <ac:spMkLst>
            <pc:docMk/>
            <pc:sldMk cId="2886085015" sldId="261"/>
            <ac:spMk id="16" creationId="{F93BA27C-E942-CAF5-1714-C85C60826E6C}"/>
          </ac:spMkLst>
        </pc:spChg>
        <pc:spChg chg="mod">
          <ac:chgData name="Ghosh2, Avik" userId="e6f74fb8-3441-4fbe-ac5c-6d8c4108813d" providerId="ADAL" clId="{26EDB3F7-0679-4D54-8E50-48A6703F890D}" dt="2023-07-08T05:06:57.916" v="40909" actId="1076"/>
          <ac:spMkLst>
            <pc:docMk/>
            <pc:sldMk cId="2886085015" sldId="261"/>
            <ac:spMk id="17" creationId="{D37F2AB4-7668-5D2A-B22E-AD950115C16B}"/>
          </ac:spMkLst>
        </pc:spChg>
        <pc:spChg chg="mod">
          <ac:chgData name="Ghosh2, Avik" userId="e6f74fb8-3441-4fbe-ac5c-6d8c4108813d" providerId="ADAL" clId="{26EDB3F7-0679-4D54-8E50-48A6703F890D}" dt="2023-07-08T05:07:03.838" v="40911" actId="1076"/>
          <ac:spMkLst>
            <pc:docMk/>
            <pc:sldMk cId="2886085015" sldId="261"/>
            <ac:spMk id="18" creationId="{6D837262-BC4F-105B-5137-EF19E2EDB7F5}"/>
          </ac:spMkLst>
        </pc:spChg>
        <pc:picChg chg="add del mod">
          <ac:chgData name="Ghosh2, Avik" userId="e6f74fb8-3441-4fbe-ac5c-6d8c4108813d" providerId="ADAL" clId="{26EDB3F7-0679-4D54-8E50-48A6703F890D}" dt="2023-06-14T09:46:10.928" v="6440"/>
          <ac:picMkLst>
            <pc:docMk/>
            <pc:sldMk cId="2886085015" sldId="261"/>
            <ac:picMk id="2" creationId="{486F0F87-ED41-3E2F-D710-7597EA6BB1CE}"/>
          </ac:picMkLst>
        </pc:picChg>
        <pc:picChg chg="add mod">
          <ac:chgData name="Ghosh2, Avik" userId="e6f74fb8-3441-4fbe-ac5c-6d8c4108813d" providerId="ADAL" clId="{26EDB3F7-0679-4D54-8E50-48A6703F890D}" dt="2023-07-08T05:07:17.300" v="40914" actId="14100"/>
          <ac:picMkLst>
            <pc:docMk/>
            <pc:sldMk cId="2886085015" sldId="261"/>
            <ac:picMk id="4" creationId="{573EA05D-DD7E-0197-432F-C44BDE474526}"/>
          </ac:picMkLst>
        </pc:picChg>
        <pc:picChg chg="add mod">
          <ac:chgData name="Ghosh2, Avik" userId="e6f74fb8-3441-4fbe-ac5c-6d8c4108813d" providerId="ADAL" clId="{26EDB3F7-0679-4D54-8E50-48A6703F890D}" dt="2023-07-08T11:21:42.089" v="52208"/>
          <ac:picMkLst>
            <pc:docMk/>
            <pc:sldMk cId="2886085015" sldId="261"/>
            <ac:picMk id="5" creationId="{4DEED798-C1BA-84B4-13B7-2F12480ABEB5}"/>
          </ac:picMkLst>
        </pc:picChg>
        <pc:picChg chg="add mod">
          <ac:chgData name="Ghosh2, Avik" userId="e6f74fb8-3441-4fbe-ac5c-6d8c4108813d" providerId="ADAL" clId="{26EDB3F7-0679-4D54-8E50-48A6703F890D}" dt="2023-07-08T05:06:17.942" v="40898" actId="1076"/>
          <ac:picMkLst>
            <pc:docMk/>
            <pc:sldMk cId="2886085015" sldId="261"/>
            <ac:picMk id="6" creationId="{735F1DB7-5FEC-B009-82C4-B7ED16B33293}"/>
          </ac:picMkLst>
        </pc:picChg>
      </pc:sldChg>
      <pc:sldChg chg="addSp delSp modSp mod">
        <pc:chgData name="Ghosh2, Avik" userId="e6f74fb8-3441-4fbe-ac5c-6d8c4108813d" providerId="ADAL" clId="{26EDB3F7-0679-4D54-8E50-48A6703F890D}" dt="2023-07-08T11:21:42.089" v="52208"/>
        <pc:sldMkLst>
          <pc:docMk/>
          <pc:sldMk cId="1024700723" sldId="262"/>
        </pc:sldMkLst>
        <pc:spChg chg="mod">
          <ac:chgData name="Ghosh2, Avik" userId="e6f74fb8-3441-4fbe-ac5c-6d8c4108813d" providerId="ADAL" clId="{26EDB3F7-0679-4D54-8E50-48A6703F890D}" dt="2023-07-08T11:21:42.089" v="52208"/>
          <ac:spMkLst>
            <pc:docMk/>
            <pc:sldMk cId="1024700723" sldId="262"/>
            <ac:spMk id="3" creationId="{C1D597AB-E732-0252-D515-3E733B7B7668}"/>
          </ac:spMkLst>
        </pc:spChg>
        <pc:spChg chg="mod">
          <ac:chgData name="Ghosh2, Avik" userId="e6f74fb8-3441-4fbe-ac5c-6d8c4108813d" providerId="ADAL" clId="{26EDB3F7-0679-4D54-8E50-48A6703F890D}" dt="2023-07-08T11:21:42.089" v="52208"/>
          <ac:spMkLst>
            <pc:docMk/>
            <pc:sldMk cId="1024700723" sldId="262"/>
            <ac:spMk id="10" creationId="{2C7F0B16-67E9-F336-0DDD-B29121C969F0}"/>
          </ac:spMkLst>
        </pc:spChg>
        <pc:spChg chg="mod">
          <ac:chgData name="Ghosh2, Avik" userId="e6f74fb8-3441-4fbe-ac5c-6d8c4108813d" providerId="ADAL" clId="{26EDB3F7-0679-4D54-8E50-48A6703F890D}" dt="2023-07-08T11:21:42.089" v="52208"/>
          <ac:spMkLst>
            <pc:docMk/>
            <pc:sldMk cId="1024700723" sldId="262"/>
            <ac:spMk id="11" creationId="{8CCBF7C0-FF8F-1FC0-C301-F1B2440F4FB4}"/>
          </ac:spMkLst>
        </pc:spChg>
        <pc:spChg chg="mod">
          <ac:chgData name="Ghosh2, Avik" userId="e6f74fb8-3441-4fbe-ac5c-6d8c4108813d" providerId="ADAL" clId="{26EDB3F7-0679-4D54-8E50-48A6703F890D}" dt="2023-07-08T11:21:42.089" v="52208"/>
          <ac:spMkLst>
            <pc:docMk/>
            <pc:sldMk cId="1024700723" sldId="262"/>
            <ac:spMk id="12" creationId="{183DEE79-9072-C539-DCC7-8ABFCF30EC88}"/>
          </ac:spMkLst>
        </pc:spChg>
        <pc:spChg chg="del">
          <ac:chgData name="Ghosh2, Avik" userId="e6f74fb8-3441-4fbe-ac5c-6d8c4108813d" providerId="ADAL" clId="{26EDB3F7-0679-4D54-8E50-48A6703F890D}" dt="2023-06-09T10:08:23.008" v="6038" actId="931"/>
          <ac:spMkLst>
            <pc:docMk/>
            <pc:sldMk cId="1024700723" sldId="262"/>
            <ac:spMk id="13" creationId="{3715F8F2-2B25-78C8-840A-5A8E57783A57}"/>
          </ac:spMkLst>
        </pc:spChg>
        <pc:spChg chg="del">
          <ac:chgData name="Ghosh2, Avik" userId="e6f74fb8-3441-4fbe-ac5c-6d8c4108813d" providerId="ADAL" clId="{26EDB3F7-0679-4D54-8E50-48A6703F890D}" dt="2023-06-07T05:18:41.052" v="2138" actId="931"/>
          <ac:spMkLst>
            <pc:docMk/>
            <pc:sldMk cId="1024700723" sldId="262"/>
            <ac:spMk id="14" creationId="{7736FFC7-153F-A855-52F5-63F939372AAC}"/>
          </ac:spMkLst>
        </pc:spChg>
        <pc:spChg chg="del">
          <ac:chgData name="Ghosh2, Avik" userId="e6f74fb8-3441-4fbe-ac5c-6d8c4108813d" providerId="ADAL" clId="{26EDB3F7-0679-4D54-8E50-48A6703F890D}" dt="2023-06-07T05:11:15.426" v="2133" actId="931"/>
          <ac:spMkLst>
            <pc:docMk/>
            <pc:sldMk cId="1024700723" sldId="262"/>
            <ac:spMk id="15" creationId="{85411537-6372-8C1F-7593-173AD43797A5}"/>
          </ac:spMkLst>
        </pc:spChg>
        <pc:spChg chg="mod">
          <ac:chgData name="Ghosh2, Avik" userId="e6f74fb8-3441-4fbe-ac5c-6d8c4108813d" providerId="ADAL" clId="{26EDB3F7-0679-4D54-8E50-48A6703F890D}" dt="2023-06-07T05:08:43.305" v="2132" actId="14100"/>
          <ac:spMkLst>
            <pc:docMk/>
            <pc:sldMk cId="1024700723" sldId="262"/>
            <ac:spMk id="16" creationId="{F93BA27C-E942-CAF5-1714-C85C60826E6C}"/>
          </ac:spMkLst>
        </pc:spChg>
        <pc:spChg chg="mod">
          <ac:chgData name="Ghosh2, Avik" userId="e6f74fb8-3441-4fbe-ac5c-6d8c4108813d" providerId="ADAL" clId="{26EDB3F7-0679-4D54-8E50-48A6703F890D}" dt="2023-06-15T08:58:44.600" v="7278" actId="20577"/>
          <ac:spMkLst>
            <pc:docMk/>
            <pc:sldMk cId="1024700723" sldId="262"/>
            <ac:spMk id="17" creationId="{D37F2AB4-7668-5D2A-B22E-AD950115C16B}"/>
          </ac:spMkLst>
        </pc:spChg>
        <pc:spChg chg="mod">
          <ac:chgData name="Ghosh2, Avik" userId="e6f74fb8-3441-4fbe-ac5c-6d8c4108813d" providerId="ADAL" clId="{26EDB3F7-0679-4D54-8E50-48A6703F890D}" dt="2023-06-07T05:08:38.964" v="2131" actId="14100"/>
          <ac:spMkLst>
            <pc:docMk/>
            <pc:sldMk cId="1024700723" sldId="262"/>
            <ac:spMk id="18" creationId="{6D837262-BC4F-105B-5137-EF19E2EDB7F5}"/>
          </ac:spMkLst>
        </pc:spChg>
        <pc:picChg chg="add mod">
          <ac:chgData name="Ghosh2, Avik" userId="e6f74fb8-3441-4fbe-ac5c-6d8c4108813d" providerId="ADAL" clId="{26EDB3F7-0679-4D54-8E50-48A6703F890D}" dt="2023-07-08T11:21:42.089" v="52208"/>
          <ac:picMkLst>
            <pc:docMk/>
            <pc:sldMk cId="1024700723" sldId="262"/>
            <ac:picMk id="4" creationId="{2EC65DC5-DE3E-37B3-88D8-09F093C7913E}"/>
          </ac:picMkLst>
        </pc:picChg>
        <pc:picChg chg="add mod">
          <ac:chgData name="Ghosh2, Avik" userId="e6f74fb8-3441-4fbe-ac5c-6d8c4108813d" providerId="ADAL" clId="{26EDB3F7-0679-4D54-8E50-48A6703F890D}" dt="2023-07-08T11:21:42.089" v="52208"/>
          <ac:picMkLst>
            <pc:docMk/>
            <pc:sldMk cId="1024700723" sldId="262"/>
            <ac:picMk id="5" creationId="{59DF77BE-587A-B06F-4821-A9A57E8697F3}"/>
          </ac:picMkLst>
        </pc:picChg>
        <pc:picChg chg="add mod">
          <ac:chgData name="Ghosh2, Avik" userId="e6f74fb8-3441-4fbe-ac5c-6d8c4108813d" providerId="ADAL" clId="{26EDB3F7-0679-4D54-8E50-48A6703F890D}" dt="2023-07-08T11:21:42.089" v="52208"/>
          <ac:picMkLst>
            <pc:docMk/>
            <pc:sldMk cId="1024700723" sldId="262"/>
            <ac:picMk id="6" creationId="{2F7B2449-0341-2483-FC39-7D85952FC75E}"/>
          </ac:picMkLst>
        </pc:picChg>
      </pc:sldChg>
      <pc:sldChg chg="addSp delSp modSp del mod setBg delDesignElem">
        <pc:chgData name="Ghosh2, Avik" userId="e6f74fb8-3441-4fbe-ac5c-6d8c4108813d" providerId="ADAL" clId="{26EDB3F7-0679-4D54-8E50-48A6703F890D}" dt="2023-07-05T08:23:22.544" v="29311" actId="47"/>
        <pc:sldMkLst>
          <pc:docMk/>
          <pc:sldMk cId="1512009394" sldId="263"/>
        </pc:sldMkLst>
        <pc:spChg chg="mod ord">
          <ac:chgData name="Ghosh2, Avik" userId="e6f74fb8-3441-4fbe-ac5c-6d8c4108813d" providerId="ADAL" clId="{26EDB3F7-0679-4D54-8E50-48A6703F890D}" dt="2023-07-05T08:23:19.091" v="29310" actId="14100"/>
          <ac:spMkLst>
            <pc:docMk/>
            <pc:sldMk cId="1512009394" sldId="263"/>
            <ac:spMk id="2" creationId="{5F2BCF8A-FD64-87FA-9352-1B7B46264F62}"/>
          </ac:spMkLst>
        </pc:spChg>
        <pc:spChg chg="mod">
          <ac:chgData name="Ghosh2, Avik" userId="e6f74fb8-3441-4fbe-ac5c-6d8c4108813d" providerId="ADAL" clId="{26EDB3F7-0679-4D54-8E50-48A6703F890D}" dt="2023-07-05T05:06:15.242" v="25113" actId="26606"/>
          <ac:spMkLst>
            <pc:docMk/>
            <pc:sldMk cId="1512009394" sldId="263"/>
            <ac:spMk id="3" creationId="{CF8C547E-6775-F789-90E8-2247A4A47B3C}"/>
          </ac:spMkLst>
        </pc:spChg>
        <pc:spChg chg="add del">
          <ac:chgData name="Ghosh2, Avik" userId="e6f74fb8-3441-4fbe-ac5c-6d8c4108813d" providerId="ADAL" clId="{26EDB3F7-0679-4D54-8E50-48A6703F890D}" dt="2023-07-05T05:35:36.626" v="27538"/>
          <ac:spMkLst>
            <pc:docMk/>
            <pc:sldMk cId="1512009394" sldId="263"/>
            <ac:spMk id="5" creationId="{1B15ED52-F352-441B-82BF-E0EA34836D08}"/>
          </ac:spMkLst>
        </pc:spChg>
        <pc:spChg chg="add del">
          <ac:chgData name="Ghosh2, Avik" userId="e6f74fb8-3441-4fbe-ac5c-6d8c4108813d" providerId="ADAL" clId="{26EDB3F7-0679-4D54-8E50-48A6703F890D}" dt="2023-07-05T05:35:36.626" v="27538"/>
          <ac:spMkLst>
            <pc:docMk/>
            <pc:sldMk cId="1512009394" sldId="263"/>
            <ac:spMk id="6" creationId="{3B2E3793-BFE6-45A2-9B7B-E18844431C99}"/>
          </ac:spMkLst>
        </pc:spChg>
        <pc:spChg chg="add del">
          <ac:chgData name="Ghosh2, Avik" userId="e6f74fb8-3441-4fbe-ac5c-6d8c4108813d" providerId="ADAL" clId="{26EDB3F7-0679-4D54-8E50-48A6703F890D}" dt="2023-07-05T05:35:36.626" v="27538"/>
          <ac:spMkLst>
            <pc:docMk/>
            <pc:sldMk cId="1512009394" sldId="263"/>
            <ac:spMk id="7" creationId="{BC4C4868-CB8F-4AF9-9CDB-8108F2C19B67}"/>
          </ac:spMkLst>
        </pc:spChg>
        <pc:spChg chg="add del">
          <ac:chgData name="Ghosh2, Avik" userId="e6f74fb8-3441-4fbe-ac5c-6d8c4108813d" providerId="ADAL" clId="{26EDB3F7-0679-4D54-8E50-48A6703F890D}" dt="2023-07-05T05:06:07.164" v="25112"/>
          <ac:spMkLst>
            <pc:docMk/>
            <pc:sldMk cId="1512009394" sldId="263"/>
            <ac:spMk id="8" creationId="{DEE2AD96-B495-4E06-9291-B71706F728CB}"/>
          </ac:spMkLst>
        </pc:spChg>
        <pc:spChg chg="add del">
          <ac:chgData name="Ghosh2, Avik" userId="e6f74fb8-3441-4fbe-ac5c-6d8c4108813d" providerId="ADAL" clId="{26EDB3F7-0679-4D54-8E50-48A6703F890D}" dt="2023-07-05T05:35:36.626" v="27538"/>
          <ac:spMkLst>
            <pc:docMk/>
            <pc:sldMk cId="1512009394" sldId="263"/>
            <ac:spMk id="9" creationId="{375E0459-6403-40CD-989D-56A4407CA12E}"/>
          </ac:spMkLst>
        </pc:spChg>
        <pc:spChg chg="add del">
          <ac:chgData name="Ghosh2, Avik" userId="e6f74fb8-3441-4fbe-ac5c-6d8c4108813d" providerId="ADAL" clId="{26EDB3F7-0679-4D54-8E50-48A6703F890D}" dt="2023-07-05T05:06:07.164" v="25112"/>
          <ac:spMkLst>
            <pc:docMk/>
            <pc:sldMk cId="1512009394" sldId="263"/>
            <ac:spMk id="10" creationId="{53CF6D67-C5A8-4ADD-9E8E-1E38CA1D3166}"/>
          </ac:spMkLst>
        </pc:spChg>
        <pc:spChg chg="add del">
          <ac:chgData name="Ghosh2, Avik" userId="e6f74fb8-3441-4fbe-ac5c-6d8c4108813d" providerId="ADAL" clId="{26EDB3F7-0679-4D54-8E50-48A6703F890D}" dt="2023-07-05T05:35:36.626" v="27538"/>
          <ac:spMkLst>
            <pc:docMk/>
            <pc:sldMk cId="1512009394" sldId="263"/>
            <ac:spMk id="11" creationId="{53E5B1A8-3AC9-4BD1-9BBC-78CA94F2D1BA}"/>
          </ac:spMkLst>
        </pc:spChg>
        <pc:spChg chg="add del">
          <ac:chgData name="Ghosh2, Avik" userId="e6f74fb8-3441-4fbe-ac5c-6d8c4108813d" providerId="ADAL" clId="{26EDB3F7-0679-4D54-8E50-48A6703F890D}" dt="2023-07-05T05:06:07.164" v="25112"/>
          <ac:spMkLst>
            <pc:docMk/>
            <pc:sldMk cId="1512009394" sldId="263"/>
            <ac:spMk id="12" creationId="{86909FA0-B515-4681-B7A8-FA281D133B94}"/>
          </ac:spMkLst>
        </pc:spChg>
        <pc:spChg chg="add">
          <ac:chgData name="Ghosh2, Avik" userId="e6f74fb8-3441-4fbe-ac5c-6d8c4108813d" providerId="ADAL" clId="{26EDB3F7-0679-4D54-8E50-48A6703F890D}" dt="2023-07-05T06:00:41.372" v="29022" actId="26606"/>
          <ac:spMkLst>
            <pc:docMk/>
            <pc:sldMk cId="1512009394" sldId="263"/>
            <ac:spMk id="13" creationId="{1B15ED52-F352-441B-82BF-E0EA34836D08}"/>
          </ac:spMkLst>
        </pc:spChg>
        <pc:spChg chg="add del">
          <ac:chgData name="Ghosh2, Avik" userId="e6f74fb8-3441-4fbe-ac5c-6d8c4108813d" providerId="ADAL" clId="{26EDB3F7-0679-4D54-8E50-48A6703F890D}" dt="2023-07-05T05:06:07.164" v="25112"/>
          <ac:spMkLst>
            <pc:docMk/>
            <pc:sldMk cId="1512009394" sldId="263"/>
            <ac:spMk id="14" creationId="{21C9FE86-FCC3-4A31-AA1C-C882262B7FE7}"/>
          </ac:spMkLst>
        </pc:spChg>
        <pc:spChg chg="add">
          <ac:chgData name="Ghosh2, Avik" userId="e6f74fb8-3441-4fbe-ac5c-6d8c4108813d" providerId="ADAL" clId="{26EDB3F7-0679-4D54-8E50-48A6703F890D}" dt="2023-07-05T06:00:41.372" v="29022" actId="26606"/>
          <ac:spMkLst>
            <pc:docMk/>
            <pc:sldMk cId="1512009394" sldId="263"/>
            <ac:spMk id="15" creationId="{3B2E3793-BFE6-45A2-9B7B-E18844431C99}"/>
          </ac:spMkLst>
        </pc:spChg>
        <pc:spChg chg="add del">
          <ac:chgData name="Ghosh2, Avik" userId="e6f74fb8-3441-4fbe-ac5c-6d8c4108813d" providerId="ADAL" clId="{26EDB3F7-0679-4D54-8E50-48A6703F890D}" dt="2023-07-05T05:06:07.164" v="25112"/>
          <ac:spMkLst>
            <pc:docMk/>
            <pc:sldMk cId="1512009394" sldId="263"/>
            <ac:spMk id="16" creationId="{7D96243B-ECED-4B71-8E06-AE9A285EAD20}"/>
          </ac:spMkLst>
        </pc:spChg>
        <pc:spChg chg="add">
          <ac:chgData name="Ghosh2, Avik" userId="e6f74fb8-3441-4fbe-ac5c-6d8c4108813d" providerId="ADAL" clId="{26EDB3F7-0679-4D54-8E50-48A6703F890D}" dt="2023-07-05T06:00:41.372" v="29022" actId="26606"/>
          <ac:spMkLst>
            <pc:docMk/>
            <pc:sldMk cId="1512009394" sldId="263"/>
            <ac:spMk id="17" creationId="{BC4C4868-CB8F-4AF9-9CDB-8108F2C19B67}"/>
          </ac:spMkLst>
        </pc:spChg>
        <pc:spChg chg="add del">
          <ac:chgData name="Ghosh2, Avik" userId="e6f74fb8-3441-4fbe-ac5c-6d8c4108813d" providerId="ADAL" clId="{26EDB3F7-0679-4D54-8E50-48A6703F890D}" dt="2023-07-05T05:06:07.164" v="25112"/>
          <ac:spMkLst>
            <pc:docMk/>
            <pc:sldMk cId="1512009394" sldId="263"/>
            <ac:spMk id="18" creationId="{A09989E4-EFDC-4A90-A633-E0525FB4139E}"/>
          </ac:spMkLst>
        </pc:spChg>
        <pc:spChg chg="add">
          <ac:chgData name="Ghosh2, Avik" userId="e6f74fb8-3441-4fbe-ac5c-6d8c4108813d" providerId="ADAL" clId="{26EDB3F7-0679-4D54-8E50-48A6703F890D}" dt="2023-07-05T06:00:41.372" v="29022" actId="26606"/>
          <ac:spMkLst>
            <pc:docMk/>
            <pc:sldMk cId="1512009394" sldId="263"/>
            <ac:spMk id="19" creationId="{375E0459-6403-40CD-989D-56A4407CA12E}"/>
          </ac:spMkLst>
        </pc:spChg>
        <pc:spChg chg="add">
          <ac:chgData name="Ghosh2, Avik" userId="e6f74fb8-3441-4fbe-ac5c-6d8c4108813d" providerId="ADAL" clId="{26EDB3F7-0679-4D54-8E50-48A6703F890D}" dt="2023-07-05T06:00:41.372" v="29022" actId="26606"/>
          <ac:spMkLst>
            <pc:docMk/>
            <pc:sldMk cId="1512009394" sldId="263"/>
            <ac:spMk id="20" creationId="{53E5B1A8-3AC9-4BD1-9BBC-78CA94F2D1BA}"/>
          </ac:spMkLst>
        </pc:spChg>
      </pc:sldChg>
      <pc:sldChg chg="modSp mod">
        <pc:chgData name="Ghosh2, Avik" userId="e6f74fb8-3441-4fbe-ac5c-6d8c4108813d" providerId="ADAL" clId="{26EDB3F7-0679-4D54-8E50-48A6703F890D}" dt="2023-07-08T06:42:33.023" v="42555" actId="2711"/>
        <pc:sldMkLst>
          <pc:docMk/>
          <pc:sldMk cId="2857918917" sldId="264"/>
        </pc:sldMkLst>
        <pc:spChg chg="mod">
          <ac:chgData name="Ghosh2, Avik" userId="e6f74fb8-3441-4fbe-ac5c-6d8c4108813d" providerId="ADAL" clId="{26EDB3F7-0679-4D54-8E50-48A6703F890D}" dt="2023-07-08T06:42:33.023" v="42555" actId="2711"/>
          <ac:spMkLst>
            <pc:docMk/>
            <pc:sldMk cId="2857918917" sldId="264"/>
            <ac:spMk id="7" creationId="{4D9E5454-AFA9-B158-85EB-C738316036FF}"/>
          </ac:spMkLst>
        </pc:spChg>
      </pc:sldChg>
      <pc:sldChg chg="modSp mod">
        <pc:chgData name="Ghosh2, Avik" userId="e6f74fb8-3441-4fbe-ac5c-6d8c4108813d" providerId="ADAL" clId="{26EDB3F7-0679-4D54-8E50-48A6703F890D}" dt="2023-07-08T11:21:42.089" v="52208"/>
        <pc:sldMkLst>
          <pc:docMk/>
          <pc:sldMk cId="3196103473" sldId="265"/>
        </pc:sldMkLst>
        <pc:spChg chg="mod">
          <ac:chgData name="Ghosh2, Avik" userId="e6f74fb8-3441-4fbe-ac5c-6d8c4108813d" providerId="ADAL" clId="{26EDB3F7-0679-4D54-8E50-48A6703F890D}" dt="2023-07-08T11:21:42.089" v="52208"/>
          <ac:spMkLst>
            <pc:docMk/>
            <pc:sldMk cId="3196103473" sldId="265"/>
            <ac:spMk id="7" creationId="{4D9E5454-AFA9-B158-85EB-C738316036FF}"/>
          </ac:spMkLst>
        </pc:spChg>
      </pc:sldChg>
      <pc:sldChg chg="modSp mod">
        <pc:chgData name="Ghosh2, Avik" userId="e6f74fb8-3441-4fbe-ac5c-6d8c4108813d" providerId="ADAL" clId="{26EDB3F7-0679-4D54-8E50-48A6703F890D}" dt="2023-07-08T11:21:42.089" v="52208"/>
        <pc:sldMkLst>
          <pc:docMk/>
          <pc:sldMk cId="3290040992" sldId="266"/>
        </pc:sldMkLst>
        <pc:spChg chg="mod">
          <ac:chgData name="Ghosh2, Avik" userId="e6f74fb8-3441-4fbe-ac5c-6d8c4108813d" providerId="ADAL" clId="{26EDB3F7-0679-4D54-8E50-48A6703F890D}" dt="2023-07-08T11:21:42.089" v="52208"/>
          <ac:spMkLst>
            <pc:docMk/>
            <pc:sldMk cId="3290040992" sldId="266"/>
            <ac:spMk id="7" creationId="{4D9E5454-AFA9-B158-85EB-C738316036FF}"/>
          </ac:spMkLst>
        </pc:spChg>
      </pc:sldChg>
      <pc:sldChg chg="addSp delSp modSp add del mod setBg delDesignElem">
        <pc:chgData name="Ghosh2, Avik" userId="e6f74fb8-3441-4fbe-ac5c-6d8c4108813d" providerId="ADAL" clId="{26EDB3F7-0679-4D54-8E50-48A6703F890D}" dt="2023-07-08T09:15:24.505" v="45606" actId="47"/>
        <pc:sldMkLst>
          <pc:docMk/>
          <pc:sldMk cId="3143834501" sldId="267"/>
        </pc:sldMkLst>
        <pc:spChg chg="add del mod ord">
          <ac:chgData name="Ghosh2, Avik" userId="e6f74fb8-3441-4fbe-ac5c-6d8c4108813d" providerId="ADAL" clId="{26EDB3F7-0679-4D54-8E50-48A6703F890D}" dt="2023-07-05T05:05:50.967" v="25089"/>
          <ac:spMkLst>
            <pc:docMk/>
            <pc:sldMk cId="3143834501" sldId="267"/>
            <ac:spMk id="2" creationId="{5F2BCF8A-FD64-87FA-9352-1B7B46264F62}"/>
          </ac:spMkLst>
        </pc:spChg>
        <pc:spChg chg="mod">
          <ac:chgData name="Ghosh2, Avik" userId="e6f74fb8-3441-4fbe-ac5c-6d8c4108813d" providerId="ADAL" clId="{26EDB3F7-0679-4D54-8E50-48A6703F890D}" dt="2023-06-08T05:58:54.885" v="2940" actId="2711"/>
          <ac:spMkLst>
            <pc:docMk/>
            <pc:sldMk cId="3143834501" sldId="267"/>
            <ac:spMk id="3" creationId="{CF8C547E-6775-F789-90E8-2247A4A47B3C}"/>
          </ac:spMkLst>
        </pc:spChg>
        <pc:spChg chg="add del">
          <ac:chgData name="Ghosh2, Avik" userId="e6f74fb8-3441-4fbe-ac5c-6d8c4108813d" providerId="ADAL" clId="{26EDB3F7-0679-4D54-8E50-48A6703F890D}" dt="2023-06-08T05:42:54.305" v="2687" actId="26606"/>
          <ac:spMkLst>
            <pc:docMk/>
            <pc:sldMk cId="3143834501" sldId="267"/>
            <ac:spMk id="9" creationId="{D12DDE76-C203-4047-9998-63900085B5E8}"/>
          </ac:spMkLst>
        </pc:spChg>
        <pc:spChg chg="add del">
          <ac:chgData name="Ghosh2, Avik" userId="e6f74fb8-3441-4fbe-ac5c-6d8c4108813d" providerId="ADAL" clId="{26EDB3F7-0679-4D54-8E50-48A6703F890D}" dt="2023-06-08T05:58:16.569" v="2933" actId="26606"/>
          <ac:spMkLst>
            <pc:docMk/>
            <pc:sldMk cId="3143834501" sldId="267"/>
            <ac:spMk id="11" creationId="{5AA03EDC-7067-4DFF-B672-541D016AAAB8}"/>
          </ac:spMkLst>
        </pc:spChg>
        <pc:spChg chg="add del">
          <ac:chgData name="Ghosh2, Avik" userId="e6f74fb8-3441-4fbe-ac5c-6d8c4108813d" providerId="ADAL" clId="{26EDB3F7-0679-4D54-8E50-48A6703F890D}" dt="2023-06-08T05:58:16.569" v="2933" actId="26606"/>
          <ac:spMkLst>
            <pc:docMk/>
            <pc:sldMk cId="3143834501" sldId="267"/>
            <ac:spMk id="13" creationId="{0EBF3E39-B0BE-496A-8604-9007470FFA3A}"/>
          </ac:spMkLst>
        </pc:spChg>
        <pc:spChg chg="add del">
          <ac:chgData name="Ghosh2, Avik" userId="e6f74fb8-3441-4fbe-ac5c-6d8c4108813d" providerId="ADAL" clId="{26EDB3F7-0679-4D54-8E50-48A6703F890D}" dt="2023-06-08T05:58:16.537" v="2932" actId="26606"/>
          <ac:spMkLst>
            <pc:docMk/>
            <pc:sldMk cId="3143834501" sldId="267"/>
            <ac:spMk id="18" creationId="{0E3596DD-156A-473E-9BB3-C6A29F7574E9}"/>
          </ac:spMkLst>
        </pc:spChg>
        <pc:spChg chg="add del">
          <ac:chgData name="Ghosh2, Avik" userId="e6f74fb8-3441-4fbe-ac5c-6d8c4108813d" providerId="ADAL" clId="{26EDB3F7-0679-4D54-8E50-48A6703F890D}" dt="2023-06-08T05:58:16.537" v="2932" actId="26606"/>
          <ac:spMkLst>
            <pc:docMk/>
            <pc:sldMk cId="3143834501" sldId="267"/>
            <ac:spMk id="20" creationId="{2C46C4D6-C474-4E92-B52E-944C1118F7B6}"/>
          </ac:spMkLst>
        </pc:spChg>
        <pc:spChg chg="add del">
          <ac:chgData name="Ghosh2, Avik" userId="e6f74fb8-3441-4fbe-ac5c-6d8c4108813d" providerId="ADAL" clId="{26EDB3F7-0679-4D54-8E50-48A6703F890D}" dt="2023-07-05T05:06:07.164" v="25112"/>
          <ac:spMkLst>
            <pc:docMk/>
            <pc:sldMk cId="3143834501" sldId="267"/>
            <ac:spMk id="22" creationId="{131BAD53-4E89-4F62-BBB7-26359763ED39}"/>
          </ac:spMkLst>
        </pc:spChg>
        <pc:spChg chg="add del">
          <ac:chgData name="Ghosh2, Avik" userId="e6f74fb8-3441-4fbe-ac5c-6d8c4108813d" providerId="ADAL" clId="{26EDB3F7-0679-4D54-8E50-48A6703F890D}" dt="2023-07-05T05:06:07.164" v="25112"/>
          <ac:spMkLst>
            <pc:docMk/>
            <pc:sldMk cId="3143834501" sldId="267"/>
            <ac:spMk id="23" creationId="{62756DA2-40EB-4C6F-B962-5822FFB54FB6}"/>
          </ac:spMkLst>
        </pc:spChg>
        <pc:graphicFrameChg chg="add mod modGraphic">
          <ac:chgData name="Ghosh2, Avik" userId="e6f74fb8-3441-4fbe-ac5c-6d8c4108813d" providerId="ADAL" clId="{26EDB3F7-0679-4D54-8E50-48A6703F890D}" dt="2023-06-08T05:42:54.305" v="2687" actId="26606"/>
          <ac:graphicFrameMkLst>
            <pc:docMk/>
            <pc:sldMk cId="3143834501" sldId="267"/>
            <ac:graphicFrameMk id="4" creationId="{C5AA09F0-D935-7BCF-7396-22341F2FF0F6}"/>
          </ac:graphicFrameMkLst>
        </pc:graphicFrameChg>
        <pc:graphicFrameChg chg="add del mod modGraphic">
          <ac:chgData name="Ghosh2, Avik" userId="e6f74fb8-3441-4fbe-ac5c-6d8c4108813d" providerId="ADAL" clId="{26EDB3F7-0679-4D54-8E50-48A6703F890D}" dt="2023-06-08T05:48:04.050" v="2707"/>
          <ac:graphicFrameMkLst>
            <pc:docMk/>
            <pc:sldMk cId="3143834501" sldId="267"/>
            <ac:graphicFrameMk id="5" creationId="{865D5D09-4AE7-A4AA-8CCC-909B185EBA7E}"/>
          </ac:graphicFrameMkLst>
        </pc:graphicFrameChg>
        <pc:graphicFrameChg chg="add mod modGraphic">
          <ac:chgData name="Ghosh2, Avik" userId="e6f74fb8-3441-4fbe-ac5c-6d8c4108813d" providerId="ADAL" clId="{26EDB3F7-0679-4D54-8E50-48A6703F890D}" dt="2023-06-08T06:34:23.501" v="4150" actId="20577"/>
          <ac:graphicFrameMkLst>
            <pc:docMk/>
            <pc:sldMk cId="3143834501" sldId="267"/>
            <ac:graphicFrameMk id="6" creationId="{BB45FE8A-6F17-AD64-F280-FF47352B05FF}"/>
          </ac:graphicFrameMkLst>
        </pc:graphicFrameChg>
      </pc:sldChg>
      <pc:sldChg chg="addSp delSp modSp del mod setBg">
        <pc:chgData name="Ghosh2, Avik" userId="e6f74fb8-3441-4fbe-ac5c-6d8c4108813d" providerId="ADAL" clId="{26EDB3F7-0679-4D54-8E50-48A6703F890D}" dt="2023-06-15T09:15:36.702" v="7907" actId="2696"/>
        <pc:sldMkLst>
          <pc:docMk/>
          <pc:sldMk cId="146549445" sldId="268"/>
        </pc:sldMkLst>
        <pc:spChg chg="mod ord">
          <ac:chgData name="Ghosh2, Avik" userId="e6f74fb8-3441-4fbe-ac5c-6d8c4108813d" providerId="ADAL" clId="{26EDB3F7-0679-4D54-8E50-48A6703F890D}" dt="2023-06-12T09:53:42.395" v="6239" actId="20577"/>
          <ac:spMkLst>
            <pc:docMk/>
            <pc:sldMk cId="146549445" sldId="268"/>
            <ac:spMk id="2" creationId="{5F2BCF8A-FD64-87FA-9352-1B7B46264F62}"/>
          </ac:spMkLst>
        </pc:spChg>
        <pc:spChg chg="mod">
          <ac:chgData name="Ghosh2, Avik" userId="e6f74fb8-3441-4fbe-ac5c-6d8c4108813d" providerId="ADAL" clId="{26EDB3F7-0679-4D54-8E50-48A6703F890D}" dt="2023-06-12T09:53:22.592" v="6180" actId="26606"/>
          <ac:spMkLst>
            <pc:docMk/>
            <pc:sldMk cId="146549445" sldId="268"/>
            <ac:spMk id="3" creationId="{CF8C547E-6775-F789-90E8-2247A4A47B3C}"/>
          </ac:spMkLst>
        </pc:spChg>
        <pc:spChg chg="add del">
          <ac:chgData name="Ghosh2, Avik" userId="e6f74fb8-3441-4fbe-ac5c-6d8c4108813d" providerId="ADAL" clId="{26EDB3F7-0679-4D54-8E50-48A6703F890D}" dt="2023-06-12T09:53:22.592" v="6180" actId="26606"/>
          <ac:spMkLst>
            <pc:docMk/>
            <pc:sldMk cId="146549445" sldId="268"/>
            <ac:spMk id="9" creationId="{1B15ED52-F352-441B-82BF-E0EA34836D08}"/>
          </ac:spMkLst>
        </pc:spChg>
        <pc:spChg chg="add del">
          <ac:chgData name="Ghosh2, Avik" userId="e6f74fb8-3441-4fbe-ac5c-6d8c4108813d" providerId="ADAL" clId="{26EDB3F7-0679-4D54-8E50-48A6703F890D}" dt="2023-06-12T09:53:22.592" v="6180" actId="26606"/>
          <ac:spMkLst>
            <pc:docMk/>
            <pc:sldMk cId="146549445" sldId="268"/>
            <ac:spMk id="11" creationId="{3B2E3793-BFE6-45A2-9B7B-E18844431C99}"/>
          </ac:spMkLst>
        </pc:spChg>
        <pc:spChg chg="add del">
          <ac:chgData name="Ghosh2, Avik" userId="e6f74fb8-3441-4fbe-ac5c-6d8c4108813d" providerId="ADAL" clId="{26EDB3F7-0679-4D54-8E50-48A6703F890D}" dt="2023-06-12T09:53:22.592" v="6180" actId="26606"/>
          <ac:spMkLst>
            <pc:docMk/>
            <pc:sldMk cId="146549445" sldId="268"/>
            <ac:spMk id="13" creationId="{BC4C4868-CB8F-4AF9-9CDB-8108F2C19B67}"/>
          </ac:spMkLst>
        </pc:spChg>
        <pc:spChg chg="add del">
          <ac:chgData name="Ghosh2, Avik" userId="e6f74fb8-3441-4fbe-ac5c-6d8c4108813d" providerId="ADAL" clId="{26EDB3F7-0679-4D54-8E50-48A6703F890D}" dt="2023-06-12T09:53:22.592" v="6180" actId="26606"/>
          <ac:spMkLst>
            <pc:docMk/>
            <pc:sldMk cId="146549445" sldId="268"/>
            <ac:spMk id="15" creationId="{375E0459-6403-40CD-989D-56A4407CA12E}"/>
          </ac:spMkLst>
        </pc:spChg>
        <pc:spChg chg="add del">
          <ac:chgData name="Ghosh2, Avik" userId="e6f74fb8-3441-4fbe-ac5c-6d8c4108813d" providerId="ADAL" clId="{26EDB3F7-0679-4D54-8E50-48A6703F890D}" dt="2023-06-12T09:53:22.592" v="6180" actId="26606"/>
          <ac:spMkLst>
            <pc:docMk/>
            <pc:sldMk cId="146549445" sldId="268"/>
            <ac:spMk id="17" creationId="{53E5B1A8-3AC9-4BD1-9BBC-78CA94F2D1BA}"/>
          </ac:spMkLst>
        </pc:spChg>
        <pc:spChg chg="add del">
          <ac:chgData name="Ghosh2, Avik" userId="e6f74fb8-3441-4fbe-ac5c-6d8c4108813d" providerId="ADAL" clId="{26EDB3F7-0679-4D54-8E50-48A6703F890D}" dt="2023-06-12T09:53:22.516" v="6179" actId="26606"/>
          <ac:spMkLst>
            <pc:docMk/>
            <pc:sldMk cId="146549445" sldId="268"/>
            <ac:spMk id="22" creationId="{2550BE34-C2B8-49B8-8519-67A8CAD51AE9}"/>
          </ac:spMkLst>
        </pc:spChg>
        <pc:spChg chg="add del">
          <ac:chgData name="Ghosh2, Avik" userId="e6f74fb8-3441-4fbe-ac5c-6d8c4108813d" providerId="ADAL" clId="{26EDB3F7-0679-4D54-8E50-48A6703F890D}" dt="2023-06-12T09:53:22.516" v="6179" actId="26606"/>
          <ac:spMkLst>
            <pc:docMk/>
            <pc:sldMk cId="146549445" sldId="268"/>
            <ac:spMk id="24" creationId="{A7457DD9-5A45-400A-AB4B-4B4EDECA25F1}"/>
          </ac:spMkLst>
        </pc:spChg>
        <pc:spChg chg="add del">
          <ac:chgData name="Ghosh2, Avik" userId="e6f74fb8-3441-4fbe-ac5c-6d8c4108813d" providerId="ADAL" clId="{26EDB3F7-0679-4D54-8E50-48A6703F890D}" dt="2023-06-12T09:53:22.516" v="6179" actId="26606"/>
          <ac:spMkLst>
            <pc:docMk/>
            <pc:sldMk cId="146549445" sldId="268"/>
            <ac:spMk id="26" creationId="{441CF7D6-A660-431A-B0BB-140A0D5556B6}"/>
          </ac:spMkLst>
        </pc:spChg>
        <pc:spChg chg="add del">
          <ac:chgData name="Ghosh2, Avik" userId="e6f74fb8-3441-4fbe-ac5c-6d8c4108813d" providerId="ADAL" clId="{26EDB3F7-0679-4D54-8E50-48A6703F890D}" dt="2023-06-12T09:53:22.516" v="6179" actId="26606"/>
          <ac:spMkLst>
            <pc:docMk/>
            <pc:sldMk cId="146549445" sldId="268"/>
            <ac:spMk id="28" creationId="{0570A85B-3810-4F95-97B0-CBF4CCDB381C}"/>
          </ac:spMkLst>
        </pc:spChg>
        <pc:spChg chg="add">
          <ac:chgData name="Ghosh2, Avik" userId="e6f74fb8-3441-4fbe-ac5c-6d8c4108813d" providerId="ADAL" clId="{26EDB3F7-0679-4D54-8E50-48A6703F890D}" dt="2023-06-12T09:53:22.592" v="6180" actId="26606"/>
          <ac:spMkLst>
            <pc:docMk/>
            <pc:sldMk cId="146549445" sldId="268"/>
            <ac:spMk id="30" creationId="{A8908DB7-C3A6-4FCB-9820-CEE02B398C4A}"/>
          </ac:spMkLst>
        </pc:spChg>
        <pc:spChg chg="add">
          <ac:chgData name="Ghosh2, Avik" userId="e6f74fb8-3441-4fbe-ac5c-6d8c4108813d" providerId="ADAL" clId="{26EDB3F7-0679-4D54-8E50-48A6703F890D}" dt="2023-06-12T09:53:22.592" v="6180" actId="26606"/>
          <ac:spMkLst>
            <pc:docMk/>
            <pc:sldMk cId="146549445" sldId="268"/>
            <ac:spMk id="31" creationId="{535742DD-1B16-4E9D-B715-0D74B4574A68}"/>
          </ac:spMkLst>
        </pc:spChg>
        <pc:graphicFrameChg chg="add mod modGraphic">
          <ac:chgData name="Ghosh2, Avik" userId="e6f74fb8-3441-4fbe-ac5c-6d8c4108813d" providerId="ADAL" clId="{26EDB3F7-0679-4D54-8E50-48A6703F890D}" dt="2023-06-14T10:34:48.206" v="6546" actId="20577"/>
          <ac:graphicFrameMkLst>
            <pc:docMk/>
            <pc:sldMk cId="146549445" sldId="268"/>
            <ac:graphicFrameMk id="4" creationId="{D15B8120-DD76-4ED9-1E6B-AD3379166943}"/>
          </ac:graphicFrameMkLst>
        </pc:graphicFrameChg>
      </pc:sldChg>
      <pc:sldChg chg="addSp delSp modSp add del mod ord setBg delDesignElem">
        <pc:chgData name="Ghosh2, Avik" userId="e6f74fb8-3441-4fbe-ac5c-6d8c4108813d" providerId="ADAL" clId="{26EDB3F7-0679-4D54-8E50-48A6703F890D}" dt="2023-07-08T04:40:47.379" v="40222" actId="47"/>
        <pc:sldMkLst>
          <pc:docMk/>
          <pc:sldMk cId="614015864" sldId="269"/>
        </pc:sldMkLst>
        <pc:spChg chg="mod ord">
          <ac:chgData name="Ghosh2, Avik" userId="e6f74fb8-3441-4fbe-ac5c-6d8c4108813d" providerId="ADAL" clId="{26EDB3F7-0679-4D54-8E50-48A6703F890D}" dt="2023-06-13T08:15:46.321" v="6423" actId="255"/>
          <ac:spMkLst>
            <pc:docMk/>
            <pc:sldMk cId="614015864" sldId="269"/>
            <ac:spMk id="2" creationId="{4BA3681C-DB3B-8CE2-2A3B-1BD25A3D2678}"/>
          </ac:spMkLst>
        </pc:spChg>
        <pc:spChg chg="mod">
          <ac:chgData name="Ghosh2, Avik" userId="e6f74fb8-3441-4fbe-ac5c-6d8c4108813d" providerId="ADAL" clId="{26EDB3F7-0679-4D54-8E50-48A6703F890D}" dt="2023-06-21T10:02:57.182" v="11079" actId="20577"/>
          <ac:spMkLst>
            <pc:docMk/>
            <pc:sldMk cId="614015864" sldId="269"/>
            <ac:spMk id="3" creationId="{90481A3E-A83A-FC02-5396-A81494DE3A7E}"/>
          </ac:spMkLst>
        </pc:spChg>
        <pc:spChg chg="add del">
          <ac:chgData name="Ghosh2, Avik" userId="e6f74fb8-3441-4fbe-ac5c-6d8c4108813d" providerId="ADAL" clId="{26EDB3F7-0679-4D54-8E50-48A6703F890D}" dt="2023-06-07T05:39:17.353" v="2527" actId="26606"/>
          <ac:spMkLst>
            <pc:docMk/>
            <pc:sldMk cId="614015864" sldId="269"/>
            <ac:spMk id="7" creationId="{3346177D-ADC4-4968-B747-5CFCD390B5B9}"/>
          </ac:spMkLst>
        </pc:spChg>
        <pc:spChg chg="add del">
          <ac:chgData name="Ghosh2, Avik" userId="e6f74fb8-3441-4fbe-ac5c-6d8c4108813d" providerId="ADAL" clId="{26EDB3F7-0679-4D54-8E50-48A6703F890D}" dt="2023-06-07T05:39:17.353" v="2527" actId="26606"/>
          <ac:spMkLst>
            <pc:docMk/>
            <pc:sldMk cId="614015864" sldId="269"/>
            <ac:spMk id="8" creationId="{0844A943-BF79-4FEA-ABB1-3BD54D236606}"/>
          </ac:spMkLst>
        </pc:spChg>
        <pc:spChg chg="add del">
          <ac:chgData name="Ghosh2, Avik" userId="e6f74fb8-3441-4fbe-ac5c-6d8c4108813d" providerId="ADAL" clId="{26EDB3F7-0679-4D54-8E50-48A6703F890D}" dt="2023-06-07T05:38:57.659" v="2525" actId="26606"/>
          <ac:spMkLst>
            <pc:docMk/>
            <pc:sldMk cId="614015864" sldId="269"/>
            <ac:spMk id="10" creationId="{45D37F4E-DDB4-456B-97E0-9937730A039F}"/>
          </ac:spMkLst>
        </pc:spChg>
        <pc:spChg chg="add del">
          <ac:chgData name="Ghosh2, Avik" userId="e6f74fb8-3441-4fbe-ac5c-6d8c4108813d" providerId="ADAL" clId="{26EDB3F7-0679-4D54-8E50-48A6703F890D}" dt="2023-06-07T05:38:57.659" v="2525" actId="26606"/>
          <ac:spMkLst>
            <pc:docMk/>
            <pc:sldMk cId="614015864" sldId="269"/>
            <ac:spMk id="12" creationId="{B2DD41CD-8F47-4F56-AD12-4E2FF7696987}"/>
          </ac:spMkLst>
        </pc:spChg>
        <pc:spChg chg="add del">
          <ac:chgData name="Ghosh2, Avik" userId="e6f74fb8-3441-4fbe-ac5c-6d8c4108813d" providerId="ADAL" clId="{26EDB3F7-0679-4D54-8E50-48A6703F890D}" dt="2023-06-07T05:39:17.353" v="2527" actId="26606"/>
          <ac:spMkLst>
            <pc:docMk/>
            <pc:sldMk cId="614015864" sldId="269"/>
            <ac:spMk id="14" creationId="{6437CC72-F4A8-4DC3-AFAB-D22C482C8100}"/>
          </ac:spMkLst>
        </pc:spChg>
        <pc:spChg chg="add del">
          <ac:chgData name="Ghosh2, Avik" userId="e6f74fb8-3441-4fbe-ac5c-6d8c4108813d" providerId="ADAL" clId="{26EDB3F7-0679-4D54-8E50-48A6703F890D}" dt="2023-06-07T05:39:21.085" v="2529" actId="26606"/>
          <ac:spMkLst>
            <pc:docMk/>
            <pc:sldMk cId="614015864" sldId="269"/>
            <ac:spMk id="19" creationId="{B6FACB3C-9069-4791-BC5C-0DB7CD19B853}"/>
          </ac:spMkLst>
        </pc:spChg>
        <pc:spChg chg="add del">
          <ac:chgData name="Ghosh2, Avik" userId="e6f74fb8-3441-4fbe-ac5c-6d8c4108813d" providerId="ADAL" clId="{26EDB3F7-0679-4D54-8E50-48A6703F890D}" dt="2023-06-07T05:39:21.085" v="2529" actId="26606"/>
          <ac:spMkLst>
            <pc:docMk/>
            <pc:sldMk cId="614015864" sldId="269"/>
            <ac:spMk id="20" creationId="{71F2038E-D777-4B76-81DD-DD13EE91B9DD}"/>
          </ac:spMkLst>
        </pc:spChg>
        <pc:spChg chg="add del">
          <ac:chgData name="Ghosh2, Avik" userId="e6f74fb8-3441-4fbe-ac5c-6d8c4108813d" providerId="ADAL" clId="{26EDB3F7-0679-4D54-8E50-48A6703F890D}" dt="2023-07-05T05:06:07.164" v="25112"/>
          <ac:spMkLst>
            <pc:docMk/>
            <pc:sldMk cId="614015864" sldId="269"/>
            <ac:spMk id="23" creationId="{2EB492CD-616E-47F8-933B-5E2D952A0593}"/>
          </ac:spMkLst>
        </pc:spChg>
        <pc:spChg chg="add del">
          <ac:chgData name="Ghosh2, Avik" userId="e6f74fb8-3441-4fbe-ac5c-6d8c4108813d" providerId="ADAL" clId="{26EDB3F7-0679-4D54-8E50-48A6703F890D}" dt="2023-07-05T05:06:07.164" v="25112"/>
          <ac:spMkLst>
            <pc:docMk/>
            <pc:sldMk cId="614015864" sldId="269"/>
            <ac:spMk id="24" creationId="{59383CF9-23B5-4335-9B21-1791C4CF1C75}"/>
          </ac:spMkLst>
        </pc:spChg>
        <pc:spChg chg="add del">
          <ac:chgData name="Ghosh2, Avik" userId="e6f74fb8-3441-4fbe-ac5c-6d8c4108813d" providerId="ADAL" clId="{26EDB3F7-0679-4D54-8E50-48A6703F890D}" dt="2023-07-05T05:06:07.164" v="25112"/>
          <ac:spMkLst>
            <pc:docMk/>
            <pc:sldMk cId="614015864" sldId="269"/>
            <ac:spMk id="25" creationId="{0007FE00-9498-4706-B255-6437B0252C02}"/>
          </ac:spMkLst>
        </pc:spChg>
        <pc:grpChg chg="add del">
          <ac:chgData name="Ghosh2, Avik" userId="e6f74fb8-3441-4fbe-ac5c-6d8c4108813d" providerId="ADAL" clId="{26EDB3F7-0679-4D54-8E50-48A6703F890D}" dt="2023-06-07T05:39:21.085" v="2529" actId="26606"/>
          <ac:grpSpMkLst>
            <pc:docMk/>
            <pc:sldMk cId="614015864" sldId="269"/>
            <ac:grpSpMk id="21" creationId="{DD354807-230F-4402-B1B9-F733A8F1F190}"/>
          </ac:grpSpMkLst>
        </pc:grpChg>
        <pc:picChg chg="add mod">
          <ac:chgData name="Ghosh2, Avik" userId="e6f74fb8-3441-4fbe-ac5c-6d8c4108813d" providerId="ADAL" clId="{26EDB3F7-0679-4D54-8E50-48A6703F890D}" dt="2023-06-07T05:39:21.109" v="2530" actId="26606"/>
          <ac:picMkLst>
            <pc:docMk/>
            <pc:sldMk cId="614015864" sldId="269"/>
            <ac:picMk id="5" creationId="{B94CADCE-210A-4084-7ACD-A7C78B23C68F}"/>
          </ac:picMkLst>
        </pc:picChg>
      </pc:sldChg>
      <pc:sldChg chg="addSp delSp modSp new mod setBg delDesignElem">
        <pc:chgData name="Ghosh2, Avik" userId="e6f74fb8-3441-4fbe-ac5c-6d8c4108813d" providerId="ADAL" clId="{26EDB3F7-0679-4D54-8E50-48A6703F890D}" dt="2023-07-08T09:22:35.366" v="46106" actId="255"/>
        <pc:sldMkLst>
          <pc:docMk/>
          <pc:sldMk cId="1279748853" sldId="270"/>
        </pc:sldMkLst>
        <pc:spChg chg="mod ord">
          <ac:chgData name="Ghosh2, Avik" userId="e6f74fb8-3441-4fbe-ac5c-6d8c4108813d" providerId="ADAL" clId="{26EDB3F7-0679-4D54-8E50-48A6703F890D}" dt="2023-07-08T09:21:58.427" v="46103" actId="20577"/>
          <ac:spMkLst>
            <pc:docMk/>
            <pc:sldMk cId="1279748853" sldId="270"/>
            <ac:spMk id="2" creationId="{366212DC-C467-EB1D-4416-3BED2BC99DDB}"/>
          </ac:spMkLst>
        </pc:spChg>
        <pc:spChg chg="mod">
          <ac:chgData name="Ghosh2, Avik" userId="e6f74fb8-3441-4fbe-ac5c-6d8c4108813d" providerId="ADAL" clId="{26EDB3F7-0679-4D54-8E50-48A6703F890D}" dt="2023-07-08T09:22:35.366" v="46106" actId="255"/>
          <ac:spMkLst>
            <pc:docMk/>
            <pc:sldMk cId="1279748853" sldId="270"/>
            <ac:spMk id="3" creationId="{08EFD1D9-60C4-97B2-F123-26CDE8B37DC5}"/>
          </ac:spMkLst>
        </pc:spChg>
        <pc:spChg chg="add del">
          <ac:chgData name="Ghosh2, Avik" userId="e6f74fb8-3441-4fbe-ac5c-6d8c4108813d" providerId="ADAL" clId="{26EDB3F7-0679-4D54-8E50-48A6703F890D}" dt="2023-06-08T06:11:57.541" v="3316" actId="26606"/>
          <ac:spMkLst>
            <pc:docMk/>
            <pc:sldMk cId="1279748853" sldId="270"/>
            <ac:spMk id="9" creationId="{0E3596DD-156A-473E-9BB3-C6A29F7574E9}"/>
          </ac:spMkLst>
        </pc:spChg>
        <pc:spChg chg="add del">
          <ac:chgData name="Ghosh2, Avik" userId="e6f74fb8-3441-4fbe-ac5c-6d8c4108813d" providerId="ADAL" clId="{26EDB3F7-0679-4D54-8E50-48A6703F890D}" dt="2023-06-08T06:11:57.541" v="3316" actId="26606"/>
          <ac:spMkLst>
            <pc:docMk/>
            <pc:sldMk cId="1279748853" sldId="270"/>
            <ac:spMk id="11" creationId="{2C46C4D6-C474-4E92-B52E-944C1118F7B6}"/>
          </ac:spMkLst>
        </pc:spChg>
        <pc:spChg chg="add del">
          <ac:chgData name="Ghosh2, Avik" userId="e6f74fb8-3441-4fbe-ac5c-6d8c4108813d" providerId="ADAL" clId="{26EDB3F7-0679-4D54-8E50-48A6703F890D}" dt="2023-06-15T09:11:11.628" v="7884" actId="26606"/>
          <ac:spMkLst>
            <pc:docMk/>
            <pc:sldMk cId="1279748853" sldId="270"/>
            <ac:spMk id="13" creationId="{9A0D773F-7A7D-4DBB-9DEA-86BB8B8F4BC8}"/>
          </ac:spMkLst>
        </pc:spChg>
        <pc:spChg chg="add del">
          <ac:chgData name="Ghosh2, Avik" userId="e6f74fb8-3441-4fbe-ac5c-6d8c4108813d" providerId="ADAL" clId="{26EDB3F7-0679-4D54-8E50-48A6703F890D}" dt="2023-06-15T09:11:11.628" v="7884" actId="26606"/>
          <ac:spMkLst>
            <pc:docMk/>
            <pc:sldMk cId="1279748853" sldId="270"/>
            <ac:spMk id="14" creationId="{7FF47CB7-972F-479F-A36D-9E72D26EC8DA}"/>
          </ac:spMkLst>
        </pc:spChg>
        <pc:spChg chg="add del">
          <ac:chgData name="Ghosh2, Avik" userId="e6f74fb8-3441-4fbe-ac5c-6d8c4108813d" providerId="ADAL" clId="{26EDB3F7-0679-4D54-8E50-48A6703F890D}" dt="2023-06-15T09:11:11.628" v="7884" actId="26606"/>
          <ac:spMkLst>
            <pc:docMk/>
            <pc:sldMk cId="1279748853" sldId="270"/>
            <ac:spMk id="15" creationId="{0D153B68-5844-490D-8E67-F616D6D721CA}"/>
          </ac:spMkLst>
        </pc:spChg>
        <pc:spChg chg="add del">
          <ac:chgData name="Ghosh2, Avik" userId="e6f74fb8-3441-4fbe-ac5c-6d8c4108813d" providerId="ADAL" clId="{26EDB3F7-0679-4D54-8E50-48A6703F890D}" dt="2023-06-15T09:11:11.620" v="7883" actId="26606"/>
          <ac:spMkLst>
            <pc:docMk/>
            <pc:sldMk cId="1279748853" sldId="270"/>
            <ac:spMk id="20" creationId="{777A147A-9ED8-46B4-8660-1B3C2AA880B5}"/>
          </ac:spMkLst>
        </pc:spChg>
        <pc:spChg chg="add del">
          <ac:chgData name="Ghosh2, Avik" userId="e6f74fb8-3441-4fbe-ac5c-6d8c4108813d" providerId="ADAL" clId="{26EDB3F7-0679-4D54-8E50-48A6703F890D}" dt="2023-06-15T09:11:11.620" v="7883" actId="26606"/>
          <ac:spMkLst>
            <pc:docMk/>
            <pc:sldMk cId="1279748853" sldId="270"/>
            <ac:spMk id="22" creationId="{5D6C15A0-C087-4593-8414-2B4EC1CDC3DE}"/>
          </ac:spMkLst>
        </pc:spChg>
        <pc:spChg chg="add del">
          <ac:chgData name="Ghosh2, Avik" userId="e6f74fb8-3441-4fbe-ac5c-6d8c4108813d" providerId="ADAL" clId="{26EDB3F7-0679-4D54-8E50-48A6703F890D}" dt="2023-07-05T05:06:07.164" v="25112"/>
          <ac:spMkLst>
            <pc:docMk/>
            <pc:sldMk cId="1279748853" sldId="270"/>
            <ac:spMk id="24" creationId="{100EDD19-6802-4EC3-95CE-CFFAB042CFD6}"/>
          </ac:spMkLst>
        </pc:spChg>
        <pc:spChg chg="add del">
          <ac:chgData name="Ghosh2, Avik" userId="e6f74fb8-3441-4fbe-ac5c-6d8c4108813d" providerId="ADAL" clId="{26EDB3F7-0679-4D54-8E50-48A6703F890D}" dt="2023-07-05T05:06:07.164" v="25112"/>
          <ac:spMkLst>
            <pc:docMk/>
            <pc:sldMk cId="1279748853" sldId="270"/>
            <ac:spMk id="25" creationId="{DB17E863-922E-4C26-BD64-E8FD41D28661}"/>
          </ac:spMkLst>
        </pc:spChg>
        <pc:graphicFrameChg chg="add del mod">
          <ac:chgData name="Ghosh2, Avik" userId="e6f74fb8-3441-4fbe-ac5c-6d8c4108813d" providerId="ADAL" clId="{26EDB3F7-0679-4D54-8E50-48A6703F890D}" dt="2023-06-15T09:07:04.649" v="7673" actId="478"/>
          <ac:graphicFrameMkLst>
            <pc:docMk/>
            <pc:sldMk cId="1279748853" sldId="270"/>
            <ac:graphicFrameMk id="4" creationId="{BED69857-1D47-048E-7663-3096AAAEC931}"/>
          </ac:graphicFrameMkLst>
        </pc:graphicFrameChg>
        <pc:graphicFrameChg chg="add del mod">
          <ac:chgData name="Ghosh2, Avik" userId="e6f74fb8-3441-4fbe-ac5c-6d8c4108813d" providerId="ADAL" clId="{26EDB3F7-0679-4D54-8E50-48A6703F890D}" dt="2023-06-15T09:09:26.126" v="7685" actId="21"/>
          <ac:graphicFrameMkLst>
            <pc:docMk/>
            <pc:sldMk cId="1279748853" sldId="270"/>
            <ac:graphicFrameMk id="5" creationId="{782FDEF4-69C1-978D-65DE-0CFF78B2D4F0}"/>
          </ac:graphicFrameMkLst>
        </pc:graphicFrameChg>
      </pc:sldChg>
      <pc:sldChg chg="new del">
        <pc:chgData name="Ghosh2, Avik" userId="e6f74fb8-3441-4fbe-ac5c-6d8c4108813d" providerId="ADAL" clId="{26EDB3F7-0679-4D54-8E50-48A6703F890D}" dt="2023-06-08T06:12:38.955" v="3320" actId="680"/>
        <pc:sldMkLst>
          <pc:docMk/>
          <pc:sldMk cId="1811848007" sldId="271"/>
        </pc:sldMkLst>
      </pc:sldChg>
      <pc:sldChg chg="addSp delSp modSp new del mod setBg">
        <pc:chgData name="Ghosh2, Avik" userId="e6f74fb8-3441-4fbe-ac5c-6d8c4108813d" providerId="ADAL" clId="{26EDB3F7-0679-4D54-8E50-48A6703F890D}" dt="2023-06-15T10:30:22.680" v="10765" actId="2696"/>
        <pc:sldMkLst>
          <pc:docMk/>
          <pc:sldMk cId="2547664183" sldId="271"/>
        </pc:sldMkLst>
        <pc:spChg chg="mod ord">
          <ac:chgData name="Ghosh2, Avik" userId="e6f74fb8-3441-4fbe-ac5c-6d8c4108813d" providerId="ADAL" clId="{26EDB3F7-0679-4D54-8E50-48A6703F890D}" dt="2023-06-08T06:37:09.465" v="4296" actId="113"/>
          <ac:spMkLst>
            <pc:docMk/>
            <pc:sldMk cId="2547664183" sldId="271"/>
            <ac:spMk id="2" creationId="{9434B83A-4D05-0788-D29D-8D4ADC5F805A}"/>
          </ac:spMkLst>
        </pc:spChg>
        <pc:spChg chg="mod">
          <ac:chgData name="Ghosh2, Avik" userId="e6f74fb8-3441-4fbe-ac5c-6d8c4108813d" providerId="ADAL" clId="{26EDB3F7-0679-4D54-8E50-48A6703F890D}" dt="2023-06-08T06:23:54.999" v="3382" actId="2711"/>
          <ac:spMkLst>
            <pc:docMk/>
            <pc:sldMk cId="2547664183" sldId="271"/>
            <ac:spMk id="3" creationId="{6EE82DD9-AAF5-3CD3-8DD2-BC2373103F35}"/>
          </ac:spMkLst>
        </pc:spChg>
        <pc:spChg chg="add">
          <ac:chgData name="Ghosh2, Avik" userId="e6f74fb8-3441-4fbe-ac5c-6d8c4108813d" providerId="ADAL" clId="{26EDB3F7-0679-4D54-8E50-48A6703F890D}" dt="2023-06-08T06:21:42.763" v="3362" actId="26606"/>
          <ac:spMkLst>
            <pc:docMk/>
            <pc:sldMk cId="2547664183" sldId="271"/>
            <ac:spMk id="11" creationId="{700E0F77-E936-4985-B7B1-B9823486AC33}"/>
          </ac:spMkLst>
        </pc:spChg>
        <pc:spChg chg="add">
          <ac:chgData name="Ghosh2, Avik" userId="e6f74fb8-3441-4fbe-ac5c-6d8c4108813d" providerId="ADAL" clId="{26EDB3F7-0679-4D54-8E50-48A6703F890D}" dt="2023-06-08T06:21:42.763" v="3362" actId="26606"/>
          <ac:spMkLst>
            <pc:docMk/>
            <pc:sldMk cId="2547664183" sldId="271"/>
            <ac:spMk id="13" creationId="{95C8260E-968F-44E8-A823-ABB431311926}"/>
          </ac:spMkLst>
        </pc:spChg>
        <pc:spChg chg="add">
          <ac:chgData name="Ghosh2, Avik" userId="e6f74fb8-3441-4fbe-ac5c-6d8c4108813d" providerId="ADAL" clId="{26EDB3F7-0679-4D54-8E50-48A6703F890D}" dt="2023-06-08T06:21:42.763" v="3362" actId="26606"/>
          <ac:spMkLst>
            <pc:docMk/>
            <pc:sldMk cId="2547664183" sldId="271"/>
            <ac:spMk id="15" creationId="{2C1BBA94-3F40-40AA-8BB9-E69E25E537C1}"/>
          </ac:spMkLst>
        </pc:spChg>
        <pc:spChg chg="add">
          <ac:chgData name="Ghosh2, Avik" userId="e6f74fb8-3441-4fbe-ac5c-6d8c4108813d" providerId="ADAL" clId="{26EDB3F7-0679-4D54-8E50-48A6703F890D}" dt="2023-06-08T06:21:42.763" v="3362" actId="26606"/>
          <ac:spMkLst>
            <pc:docMk/>
            <pc:sldMk cId="2547664183" sldId="271"/>
            <ac:spMk id="17" creationId="{FE43805F-24A6-46A4-B19B-54F28347355C}"/>
          </ac:spMkLst>
        </pc:spChg>
        <pc:graphicFrameChg chg="add del mod">
          <ac:chgData name="Ghosh2, Avik" userId="e6f74fb8-3441-4fbe-ac5c-6d8c4108813d" providerId="ADAL" clId="{26EDB3F7-0679-4D54-8E50-48A6703F890D}" dt="2023-06-09T05:40:26.077" v="5250" actId="478"/>
          <ac:graphicFrameMkLst>
            <pc:docMk/>
            <pc:sldMk cId="2547664183" sldId="271"/>
            <ac:graphicFrameMk id="4" creationId="{4B50716F-0C40-4889-264B-5560C5264654}"/>
          </ac:graphicFrameMkLst>
        </pc:graphicFrameChg>
        <pc:graphicFrameChg chg="add del mod">
          <ac:chgData name="Ghosh2, Avik" userId="e6f74fb8-3441-4fbe-ac5c-6d8c4108813d" providerId="ADAL" clId="{26EDB3F7-0679-4D54-8E50-48A6703F890D}" dt="2023-06-15T10:29:29.453" v="10764" actId="478"/>
          <ac:graphicFrameMkLst>
            <pc:docMk/>
            <pc:sldMk cId="2547664183" sldId="271"/>
            <ac:graphicFrameMk id="5" creationId="{00B4F4E0-FAB7-D320-B7F8-BD7F232B05F6}"/>
          </ac:graphicFrameMkLst>
        </pc:graphicFrameChg>
        <pc:graphicFrameChg chg="add mod">
          <ac:chgData name="Ghosh2, Avik" userId="e6f74fb8-3441-4fbe-ac5c-6d8c4108813d" providerId="ADAL" clId="{26EDB3F7-0679-4D54-8E50-48A6703F890D}" dt="2023-06-09T05:40:40.947" v="5255"/>
          <ac:graphicFrameMkLst>
            <pc:docMk/>
            <pc:sldMk cId="2547664183" sldId="271"/>
            <ac:graphicFrameMk id="6" creationId="{2B4D242E-75C7-22CB-B9F3-40FBCF674650}"/>
          </ac:graphicFrameMkLst>
        </pc:graphicFrameChg>
        <pc:graphicFrameChg chg="add mod">
          <ac:chgData name="Ghosh2, Avik" userId="e6f74fb8-3441-4fbe-ac5c-6d8c4108813d" providerId="ADAL" clId="{26EDB3F7-0679-4D54-8E50-48A6703F890D}" dt="2023-06-09T07:56:45.017" v="5435"/>
          <ac:graphicFrameMkLst>
            <pc:docMk/>
            <pc:sldMk cId="2547664183" sldId="271"/>
            <ac:graphicFrameMk id="7" creationId="{2B4D242E-75C7-22CB-B9F3-40FBCF674650}"/>
          </ac:graphicFrameMkLst>
        </pc:graphicFrameChg>
      </pc:sldChg>
      <pc:sldChg chg="addSp delSp modSp new del mod setBg delDesignElem">
        <pc:chgData name="Ghosh2, Avik" userId="e6f74fb8-3441-4fbe-ac5c-6d8c4108813d" providerId="ADAL" clId="{26EDB3F7-0679-4D54-8E50-48A6703F890D}" dt="2023-07-05T05:17:39.395" v="25841" actId="47"/>
        <pc:sldMkLst>
          <pc:docMk/>
          <pc:sldMk cId="2092355971" sldId="272"/>
        </pc:sldMkLst>
        <pc:spChg chg="mod ord">
          <ac:chgData name="Ghosh2, Avik" userId="e6f74fb8-3441-4fbe-ac5c-6d8c4108813d" providerId="ADAL" clId="{26EDB3F7-0679-4D54-8E50-48A6703F890D}" dt="2023-06-15T10:36:04.239" v="10936" actId="26606"/>
          <ac:spMkLst>
            <pc:docMk/>
            <pc:sldMk cId="2092355971" sldId="272"/>
            <ac:spMk id="2" creationId="{4E44F9F6-2C17-B0E9-D2EC-E4DCF7BDCF74}"/>
          </ac:spMkLst>
        </pc:spChg>
        <pc:spChg chg="mod">
          <ac:chgData name="Ghosh2, Avik" userId="e6f74fb8-3441-4fbe-ac5c-6d8c4108813d" providerId="ADAL" clId="{26EDB3F7-0679-4D54-8E50-48A6703F890D}" dt="2023-06-15T10:36:04.239" v="10936" actId="26606"/>
          <ac:spMkLst>
            <pc:docMk/>
            <pc:sldMk cId="2092355971" sldId="272"/>
            <ac:spMk id="3" creationId="{2C993CEF-B81C-712E-EC15-3D7EA9F4308F}"/>
          </ac:spMkLst>
        </pc:spChg>
        <pc:spChg chg="add del">
          <ac:chgData name="Ghosh2, Avik" userId="e6f74fb8-3441-4fbe-ac5c-6d8c4108813d" providerId="ADAL" clId="{26EDB3F7-0679-4D54-8E50-48A6703F890D}" dt="2023-06-08T06:31:56.733" v="4139" actId="26606"/>
          <ac:spMkLst>
            <pc:docMk/>
            <pc:sldMk cId="2092355971" sldId="272"/>
            <ac:spMk id="8" creationId="{907EF6B7-1338-4443-8C46-6A318D952DFD}"/>
          </ac:spMkLst>
        </pc:spChg>
        <pc:spChg chg="add del">
          <ac:chgData name="Ghosh2, Avik" userId="e6f74fb8-3441-4fbe-ac5c-6d8c4108813d" providerId="ADAL" clId="{26EDB3F7-0679-4D54-8E50-48A6703F890D}" dt="2023-06-08T06:31:56.733" v="4139" actId="26606"/>
          <ac:spMkLst>
            <pc:docMk/>
            <pc:sldMk cId="2092355971" sldId="272"/>
            <ac:spMk id="10" creationId="{DAAE4CDD-124C-4DCF-9584-B6033B545DD5}"/>
          </ac:spMkLst>
        </pc:spChg>
        <pc:spChg chg="add del">
          <ac:chgData name="Ghosh2, Avik" userId="e6f74fb8-3441-4fbe-ac5c-6d8c4108813d" providerId="ADAL" clId="{26EDB3F7-0679-4D54-8E50-48A6703F890D}" dt="2023-06-08T06:31:56.733" v="4139" actId="26606"/>
          <ac:spMkLst>
            <pc:docMk/>
            <pc:sldMk cId="2092355971" sldId="272"/>
            <ac:spMk id="12" creationId="{081E4A58-353D-44AE-B2FC-2A74E2E400F7}"/>
          </ac:spMkLst>
        </pc:spChg>
        <pc:spChg chg="add del">
          <ac:chgData name="Ghosh2, Avik" userId="e6f74fb8-3441-4fbe-ac5c-6d8c4108813d" providerId="ADAL" clId="{26EDB3F7-0679-4D54-8E50-48A6703F890D}" dt="2023-06-08T06:31:33.939" v="4128" actId="26606"/>
          <ac:spMkLst>
            <pc:docMk/>
            <pc:sldMk cId="2092355971" sldId="272"/>
            <ac:spMk id="17" creationId="{777A147A-9ED8-46B4-8660-1B3C2AA880B5}"/>
          </ac:spMkLst>
        </pc:spChg>
        <pc:spChg chg="add del">
          <ac:chgData name="Ghosh2, Avik" userId="e6f74fb8-3441-4fbe-ac5c-6d8c4108813d" providerId="ADAL" clId="{26EDB3F7-0679-4D54-8E50-48A6703F890D}" dt="2023-06-08T06:31:33.939" v="4128" actId="26606"/>
          <ac:spMkLst>
            <pc:docMk/>
            <pc:sldMk cId="2092355971" sldId="272"/>
            <ac:spMk id="19" creationId="{5D6C15A0-C087-4593-8414-2B4EC1CDC3DE}"/>
          </ac:spMkLst>
        </pc:spChg>
        <pc:spChg chg="add del">
          <ac:chgData name="Ghosh2, Avik" userId="e6f74fb8-3441-4fbe-ac5c-6d8c4108813d" providerId="ADAL" clId="{26EDB3F7-0679-4D54-8E50-48A6703F890D}" dt="2023-06-08T06:31:50.249" v="4134" actId="26606"/>
          <ac:spMkLst>
            <pc:docMk/>
            <pc:sldMk cId="2092355971" sldId="272"/>
            <ac:spMk id="23" creationId="{FA23A907-97FB-4A8F-880A-DD77401C4296}"/>
          </ac:spMkLst>
        </pc:spChg>
        <pc:spChg chg="add del">
          <ac:chgData name="Ghosh2, Avik" userId="e6f74fb8-3441-4fbe-ac5c-6d8c4108813d" providerId="ADAL" clId="{26EDB3F7-0679-4D54-8E50-48A6703F890D}" dt="2023-06-08T06:31:43.175" v="4130" actId="26606"/>
          <ac:spMkLst>
            <pc:docMk/>
            <pc:sldMk cId="2092355971" sldId="272"/>
            <ac:spMk id="26" creationId="{18873D23-2DCF-4B31-A009-95721C06E8E1}"/>
          </ac:spMkLst>
        </pc:spChg>
        <pc:spChg chg="add del">
          <ac:chgData name="Ghosh2, Avik" userId="e6f74fb8-3441-4fbe-ac5c-6d8c4108813d" providerId="ADAL" clId="{26EDB3F7-0679-4D54-8E50-48A6703F890D}" dt="2023-06-08T06:31:43.175" v="4130" actId="26606"/>
          <ac:spMkLst>
            <pc:docMk/>
            <pc:sldMk cId="2092355971" sldId="272"/>
            <ac:spMk id="27" creationId="{C13EF075-D4EF-4929-ADBC-91B27DA19955}"/>
          </ac:spMkLst>
        </pc:spChg>
        <pc:spChg chg="add del">
          <ac:chgData name="Ghosh2, Avik" userId="e6f74fb8-3441-4fbe-ac5c-6d8c4108813d" providerId="ADAL" clId="{26EDB3F7-0679-4D54-8E50-48A6703F890D}" dt="2023-06-08T06:31:45.951" v="4132" actId="26606"/>
          <ac:spMkLst>
            <pc:docMk/>
            <pc:sldMk cId="2092355971" sldId="272"/>
            <ac:spMk id="29" creationId="{2D2964BB-484D-45AE-AD66-D407D0629652}"/>
          </ac:spMkLst>
        </pc:spChg>
        <pc:spChg chg="add del">
          <ac:chgData name="Ghosh2, Avik" userId="e6f74fb8-3441-4fbe-ac5c-6d8c4108813d" providerId="ADAL" clId="{26EDB3F7-0679-4D54-8E50-48A6703F890D}" dt="2023-06-08T06:31:45.951" v="4132" actId="26606"/>
          <ac:spMkLst>
            <pc:docMk/>
            <pc:sldMk cId="2092355971" sldId="272"/>
            <ac:spMk id="30" creationId="{E92FEB64-6EEA-4759-B4A4-BD2C1E660BA8}"/>
          </ac:spMkLst>
        </pc:spChg>
        <pc:spChg chg="add del">
          <ac:chgData name="Ghosh2, Avik" userId="e6f74fb8-3441-4fbe-ac5c-6d8c4108813d" providerId="ADAL" clId="{26EDB3F7-0679-4D54-8E50-48A6703F890D}" dt="2023-06-08T06:31:45.951" v="4132" actId="26606"/>
          <ac:spMkLst>
            <pc:docMk/>
            <pc:sldMk cId="2092355971" sldId="272"/>
            <ac:spMk id="31" creationId="{6691AC69-A76E-4DAB-B565-468B6B87ACF3}"/>
          </ac:spMkLst>
        </pc:spChg>
        <pc:spChg chg="add del">
          <ac:chgData name="Ghosh2, Avik" userId="e6f74fb8-3441-4fbe-ac5c-6d8c4108813d" providerId="ADAL" clId="{26EDB3F7-0679-4D54-8E50-48A6703F890D}" dt="2023-06-08T06:31:45.951" v="4132" actId="26606"/>
          <ac:spMkLst>
            <pc:docMk/>
            <pc:sldMk cId="2092355971" sldId="272"/>
            <ac:spMk id="32" creationId="{B10BB131-AC8E-4A8E-A5D1-36260F720C3B}"/>
          </ac:spMkLst>
        </pc:spChg>
        <pc:spChg chg="add del">
          <ac:chgData name="Ghosh2, Avik" userId="e6f74fb8-3441-4fbe-ac5c-6d8c4108813d" providerId="ADAL" clId="{26EDB3F7-0679-4D54-8E50-48A6703F890D}" dt="2023-06-08T06:31:45.951" v="4132" actId="26606"/>
          <ac:spMkLst>
            <pc:docMk/>
            <pc:sldMk cId="2092355971" sldId="272"/>
            <ac:spMk id="33" creationId="{14847E93-7DC1-4D4B-8829-B19AA7137C50}"/>
          </ac:spMkLst>
        </pc:spChg>
        <pc:spChg chg="add del">
          <ac:chgData name="Ghosh2, Avik" userId="e6f74fb8-3441-4fbe-ac5c-6d8c4108813d" providerId="ADAL" clId="{26EDB3F7-0679-4D54-8E50-48A6703F890D}" dt="2023-06-08T06:31:45.951" v="4132" actId="26606"/>
          <ac:spMkLst>
            <pc:docMk/>
            <pc:sldMk cId="2092355971" sldId="272"/>
            <ac:spMk id="34" creationId="{5566D6E1-03A1-4D73-A4E0-35D74D568A04}"/>
          </ac:spMkLst>
        </pc:spChg>
        <pc:spChg chg="add del">
          <ac:chgData name="Ghosh2, Avik" userId="e6f74fb8-3441-4fbe-ac5c-6d8c4108813d" providerId="ADAL" clId="{26EDB3F7-0679-4D54-8E50-48A6703F890D}" dt="2023-06-08T06:31:45.951" v="4132" actId="26606"/>
          <ac:spMkLst>
            <pc:docMk/>
            <pc:sldMk cId="2092355971" sldId="272"/>
            <ac:spMk id="35" creationId="{9F835A99-04AC-494A-A572-AFE8413CC938}"/>
          </ac:spMkLst>
        </pc:spChg>
        <pc:spChg chg="add del">
          <ac:chgData name="Ghosh2, Avik" userId="e6f74fb8-3441-4fbe-ac5c-6d8c4108813d" providerId="ADAL" clId="{26EDB3F7-0679-4D54-8E50-48A6703F890D}" dt="2023-06-08T06:31:45.951" v="4132" actId="26606"/>
          <ac:spMkLst>
            <pc:docMk/>
            <pc:sldMk cId="2092355971" sldId="272"/>
            <ac:spMk id="36" creationId="{7B786209-1B0B-4CA9-9BDD-F7327066A84D}"/>
          </ac:spMkLst>
        </pc:spChg>
        <pc:spChg chg="add del">
          <ac:chgData name="Ghosh2, Avik" userId="e6f74fb8-3441-4fbe-ac5c-6d8c4108813d" providerId="ADAL" clId="{26EDB3F7-0679-4D54-8E50-48A6703F890D}" dt="2023-06-08T06:31:50.249" v="4134" actId="26606"/>
          <ac:spMkLst>
            <pc:docMk/>
            <pc:sldMk cId="2092355971" sldId="272"/>
            <ac:spMk id="38" creationId="{C2554CA6-288E-4202-BC52-2E5A8F0C0AED}"/>
          </ac:spMkLst>
        </pc:spChg>
        <pc:spChg chg="add del">
          <ac:chgData name="Ghosh2, Avik" userId="e6f74fb8-3441-4fbe-ac5c-6d8c4108813d" providerId="ADAL" clId="{26EDB3F7-0679-4D54-8E50-48A6703F890D}" dt="2023-06-08T06:31:50.249" v="4134" actId="26606"/>
          <ac:spMkLst>
            <pc:docMk/>
            <pc:sldMk cId="2092355971" sldId="272"/>
            <ac:spMk id="39" creationId="{B10BB131-AC8E-4A8E-A5D1-36260F720C3B}"/>
          </ac:spMkLst>
        </pc:spChg>
        <pc:spChg chg="add del">
          <ac:chgData name="Ghosh2, Avik" userId="e6f74fb8-3441-4fbe-ac5c-6d8c4108813d" providerId="ADAL" clId="{26EDB3F7-0679-4D54-8E50-48A6703F890D}" dt="2023-06-08T06:31:50.249" v="4134" actId="26606"/>
          <ac:spMkLst>
            <pc:docMk/>
            <pc:sldMk cId="2092355971" sldId="272"/>
            <ac:spMk id="40" creationId="{5B7778FC-632E-4DCA-A7CB-0D7731CCF970}"/>
          </ac:spMkLst>
        </pc:spChg>
        <pc:spChg chg="add del">
          <ac:chgData name="Ghosh2, Avik" userId="e6f74fb8-3441-4fbe-ac5c-6d8c4108813d" providerId="ADAL" clId="{26EDB3F7-0679-4D54-8E50-48A6703F890D}" dt="2023-06-08T06:31:52.795" v="4136" actId="26606"/>
          <ac:spMkLst>
            <pc:docMk/>
            <pc:sldMk cId="2092355971" sldId="272"/>
            <ac:spMk id="42" creationId="{17718681-A12E-49D6-9925-DD7C68176D61}"/>
          </ac:spMkLst>
        </pc:spChg>
        <pc:spChg chg="add del">
          <ac:chgData name="Ghosh2, Avik" userId="e6f74fb8-3441-4fbe-ac5c-6d8c4108813d" providerId="ADAL" clId="{26EDB3F7-0679-4D54-8E50-48A6703F890D}" dt="2023-06-08T06:31:52.795" v="4136" actId="26606"/>
          <ac:spMkLst>
            <pc:docMk/>
            <pc:sldMk cId="2092355971" sldId="272"/>
            <ac:spMk id="43" creationId="{FBD77573-9EF2-4C35-8285-A1CF6FBB0EA5}"/>
          </ac:spMkLst>
        </pc:spChg>
        <pc:spChg chg="add del">
          <ac:chgData name="Ghosh2, Avik" userId="e6f74fb8-3441-4fbe-ac5c-6d8c4108813d" providerId="ADAL" clId="{26EDB3F7-0679-4D54-8E50-48A6703F890D}" dt="2023-06-08T06:31:56.720" v="4138" actId="26606"/>
          <ac:spMkLst>
            <pc:docMk/>
            <pc:sldMk cId="2092355971" sldId="272"/>
            <ac:spMk id="45" creationId="{777A147A-9ED8-46B4-8660-1B3C2AA880B5}"/>
          </ac:spMkLst>
        </pc:spChg>
        <pc:spChg chg="add del">
          <ac:chgData name="Ghosh2, Avik" userId="e6f74fb8-3441-4fbe-ac5c-6d8c4108813d" providerId="ADAL" clId="{26EDB3F7-0679-4D54-8E50-48A6703F890D}" dt="2023-06-08T06:31:56.720" v="4138" actId="26606"/>
          <ac:spMkLst>
            <pc:docMk/>
            <pc:sldMk cId="2092355971" sldId="272"/>
            <ac:spMk id="46" creationId="{5D6C15A0-C087-4593-8414-2B4EC1CDC3DE}"/>
          </ac:spMkLst>
        </pc:spChg>
        <pc:spChg chg="add del">
          <ac:chgData name="Ghosh2, Avik" userId="e6f74fb8-3441-4fbe-ac5c-6d8c4108813d" providerId="ADAL" clId="{26EDB3F7-0679-4D54-8E50-48A6703F890D}" dt="2023-06-15T10:36:04.239" v="10936" actId="26606"/>
          <ac:spMkLst>
            <pc:docMk/>
            <pc:sldMk cId="2092355971" sldId="272"/>
            <ac:spMk id="48" creationId="{907EF6B7-1338-4443-8C46-6A318D952DFD}"/>
          </ac:spMkLst>
        </pc:spChg>
        <pc:spChg chg="add del">
          <ac:chgData name="Ghosh2, Avik" userId="e6f74fb8-3441-4fbe-ac5c-6d8c4108813d" providerId="ADAL" clId="{26EDB3F7-0679-4D54-8E50-48A6703F890D}" dt="2023-06-15T10:36:04.239" v="10936" actId="26606"/>
          <ac:spMkLst>
            <pc:docMk/>
            <pc:sldMk cId="2092355971" sldId="272"/>
            <ac:spMk id="49" creationId="{DAAE4CDD-124C-4DCF-9584-B6033B545DD5}"/>
          </ac:spMkLst>
        </pc:spChg>
        <pc:spChg chg="add del">
          <ac:chgData name="Ghosh2, Avik" userId="e6f74fb8-3441-4fbe-ac5c-6d8c4108813d" providerId="ADAL" clId="{26EDB3F7-0679-4D54-8E50-48A6703F890D}" dt="2023-06-15T10:36:04.239" v="10936" actId="26606"/>
          <ac:spMkLst>
            <pc:docMk/>
            <pc:sldMk cId="2092355971" sldId="272"/>
            <ac:spMk id="50" creationId="{081E4A58-353D-44AE-B2FC-2A74E2E400F7}"/>
          </ac:spMkLst>
        </pc:spChg>
        <pc:spChg chg="add del">
          <ac:chgData name="Ghosh2, Avik" userId="e6f74fb8-3441-4fbe-ac5c-6d8c4108813d" providerId="ADAL" clId="{26EDB3F7-0679-4D54-8E50-48A6703F890D}" dt="2023-06-15T10:36:04.220" v="10935" actId="26606"/>
          <ac:spMkLst>
            <pc:docMk/>
            <pc:sldMk cId="2092355971" sldId="272"/>
            <ac:spMk id="55" creationId="{70DFC902-7D23-471A-B557-B6B6917D7A0D}"/>
          </ac:spMkLst>
        </pc:spChg>
        <pc:spChg chg="add del">
          <ac:chgData name="Ghosh2, Avik" userId="e6f74fb8-3441-4fbe-ac5c-6d8c4108813d" providerId="ADAL" clId="{26EDB3F7-0679-4D54-8E50-48A6703F890D}" dt="2023-06-15T10:36:04.220" v="10935" actId="26606"/>
          <ac:spMkLst>
            <pc:docMk/>
            <pc:sldMk cId="2092355971" sldId="272"/>
            <ac:spMk id="57" creationId="{A55D5633-D557-4DCA-982C-FF36EB7A1C00}"/>
          </ac:spMkLst>
        </pc:spChg>
        <pc:spChg chg="add del">
          <ac:chgData name="Ghosh2, Avik" userId="e6f74fb8-3441-4fbe-ac5c-6d8c4108813d" providerId="ADAL" clId="{26EDB3F7-0679-4D54-8E50-48A6703F890D}" dt="2023-06-15T10:36:04.220" v="10935" actId="26606"/>
          <ac:spMkLst>
            <pc:docMk/>
            <pc:sldMk cId="2092355971" sldId="272"/>
            <ac:spMk id="59" creationId="{450D3AD2-FA80-415F-A9CE-54D884561CD7}"/>
          </ac:spMkLst>
        </pc:spChg>
        <pc:spChg chg="add del">
          <ac:chgData name="Ghosh2, Avik" userId="e6f74fb8-3441-4fbe-ac5c-6d8c4108813d" providerId="ADAL" clId="{26EDB3F7-0679-4D54-8E50-48A6703F890D}" dt="2023-07-05T05:06:07.164" v="25112"/>
          <ac:spMkLst>
            <pc:docMk/>
            <pc:sldMk cId="2092355971" sldId="272"/>
            <ac:spMk id="61" creationId="{4300840D-0A0B-4512-BACA-B439D5B9C57C}"/>
          </ac:spMkLst>
        </pc:spChg>
        <pc:spChg chg="add del">
          <ac:chgData name="Ghosh2, Avik" userId="e6f74fb8-3441-4fbe-ac5c-6d8c4108813d" providerId="ADAL" clId="{26EDB3F7-0679-4D54-8E50-48A6703F890D}" dt="2023-07-05T05:06:07.164" v="25112"/>
          <ac:spMkLst>
            <pc:docMk/>
            <pc:sldMk cId="2092355971" sldId="272"/>
            <ac:spMk id="62" creationId="{09588DA8-065E-4F6F-8EFD-43104AB2E0CF}"/>
          </ac:spMkLst>
        </pc:spChg>
        <pc:spChg chg="add del">
          <ac:chgData name="Ghosh2, Avik" userId="e6f74fb8-3441-4fbe-ac5c-6d8c4108813d" providerId="ADAL" clId="{26EDB3F7-0679-4D54-8E50-48A6703F890D}" dt="2023-07-05T05:06:07.164" v="25112"/>
          <ac:spMkLst>
            <pc:docMk/>
            <pc:sldMk cId="2092355971" sldId="272"/>
            <ac:spMk id="63" creationId="{D2B78728-A580-49A7-84F9-6EF6F583ADE0}"/>
          </ac:spMkLst>
        </pc:spChg>
        <pc:spChg chg="add del">
          <ac:chgData name="Ghosh2, Avik" userId="e6f74fb8-3441-4fbe-ac5c-6d8c4108813d" providerId="ADAL" clId="{26EDB3F7-0679-4D54-8E50-48A6703F890D}" dt="2023-07-05T05:06:07.164" v="25112"/>
          <ac:spMkLst>
            <pc:docMk/>
            <pc:sldMk cId="2092355971" sldId="272"/>
            <ac:spMk id="64" creationId="{C4285719-470E-454C-AF62-8323075F1F5B}"/>
          </ac:spMkLst>
        </pc:spChg>
        <pc:spChg chg="add del">
          <ac:chgData name="Ghosh2, Avik" userId="e6f74fb8-3441-4fbe-ac5c-6d8c4108813d" providerId="ADAL" clId="{26EDB3F7-0679-4D54-8E50-48A6703F890D}" dt="2023-07-05T05:06:07.164" v="25112"/>
          <ac:spMkLst>
            <pc:docMk/>
            <pc:sldMk cId="2092355971" sldId="272"/>
            <ac:spMk id="65" creationId="{38FAA1A1-D861-433F-88FA-1E9D6FD31D11}"/>
          </ac:spMkLst>
        </pc:spChg>
        <pc:spChg chg="add del">
          <ac:chgData name="Ghosh2, Avik" userId="e6f74fb8-3441-4fbe-ac5c-6d8c4108813d" providerId="ADAL" clId="{26EDB3F7-0679-4D54-8E50-48A6703F890D}" dt="2023-07-05T05:06:07.164" v="25112"/>
          <ac:spMkLst>
            <pc:docMk/>
            <pc:sldMk cId="2092355971" sldId="272"/>
            <ac:spMk id="66" creationId="{CD9FE4EF-C4D8-49A0-B2FF-81D8DB7D8A24}"/>
          </ac:spMkLst>
        </pc:spChg>
        <pc:spChg chg="add del">
          <ac:chgData name="Ghosh2, Avik" userId="e6f74fb8-3441-4fbe-ac5c-6d8c4108813d" providerId="ADAL" clId="{26EDB3F7-0679-4D54-8E50-48A6703F890D}" dt="2023-07-05T05:06:07.164" v="25112"/>
          <ac:spMkLst>
            <pc:docMk/>
            <pc:sldMk cId="2092355971" sldId="272"/>
            <ac:spMk id="67" creationId="{8D71EDA1-87BF-4D5D-AB79-F346FD19278A}"/>
          </ac:spMkLst>
        </pc:spChg>
        <pc:grpChg chg="add del">
          <ac:chgData name="Ghosh2, Avik" userId="e6f74fb8-3441-4fbe-ac5c-6d8c4108813d" providerId="ADAL" clId="{26EDB3F7-0679-4D54-8E50-48A6703F890D}" dt="2023-06-08T06:31:43.175" v="4130" actId="26606"/>
          <ac:grpSpMkLst>
            <pc:docMk/>
            <pc:sldMk cId="2092355971" sldId="272"/>
            <ac:grpSpMk id="21" creationId="{DAA26DFA-AAB2-4973-9C17-16D587C7B198}"/>
          </ac:grpSpMkLst>
        </pc:grpChg>
      </pc:sldChg>
      <pc:sldChg chg="addSp delSp modSp add mod">
        <pc:chgData name="Ghosh2, Avik" userId="e6f74fb8-3441-4fbe-ac5c-6d8c4108813d" providerId="ADAL" clId="{26EDB3F7-0679-4D54-8E50-48A6703F890D}" dt="2023-07-08T11:21:42.089" v="52208"/>
        <pc:sldMkLst>
          <pc:docMk/>
          <pc:sldMk cId="3081403775" sldId="273"/>
        </pc:sldMkLst>
        <pc:spChg chg="add del mod">
          <ac:chgData name="Ghosh2, Avik" userId="e6f74fb8-3441-4fbe-ac5c-6d8c4108813d" providerId="ADAL" clId="{26EDB3F7-0679-4D54-8E50-48A6703F890D}" dt="2023-07-03T07:08:49.597" v="13536" actId="478"/>
          <ac:spMkLst>
            <pc:docMk/>
            <pc:sldMk cId="3081403775" sldId="273"/>
            <ac:spMk id="3" creationId="{AFCFD35D-98B9-5D1F-D5AB-0603B5A5B146}"/>
          </ac:spMkLst>
        </pc:spChg>
        <pc:spChg chg="mod">
          <ac:chgData name="Ghosh2, Avik" userId="e6f74fb8-3441-4fbe-ac5c-6d8c4108813d" providerId="ADAL" clId="{26EDB3F7-0679-4D54-8E50-48A6703F890D}" dt="2023-07-08T11:21:42.089" v="52208"/>
          <ac:spMkLst>
            <pc:docMk/>
            <pc:sldMk cId="3081403775" sldId="273"/>
            <ac:spMk id="7" creationId="{4D9E5454-AFA9-B158-85EB-C738316036FF}"/>
          </ac:spMkLst>
        </pc:spChg>
        <pc:picChg chg="add mod">
          <ac:chgData name="Ghosh2, Avik" userId="e6f74fb8-3441-4fbe-ac5c-6d8c4108813d" providerId="ADAL" clId="{26EDB3F7-0679-4D54-8E50-48A6703F890D}" dt="2023-06-14T10:35:21.749" v="6550"/>
          <ac:picMkLst>
            <pc:docMk/>
            <pc:sldMk cId="3081403775" sldId="273"/>
            <ac:picMk id="2" creationId="{59DF77BE-587A-B06F-4821-A9A57E8697F3}"/>
          </ac:picMkLst>
        </pc:picChg>
        <pc:picChg chg="add mod">
          <ac:chgData name="Ghosh2, Avik" userId="e6f74fb8-3441-4fbe-ac5c-6d8c4108813d" providerId="ADAL" clId="{26EDB3F7-0679-4D54-8E50-48A6703F890D}" dt="2023-06-14T10:35:21.190" v="6549"/>
          <ac:picMkLst>
            <pc:docMk/>
            <pc:sldMk cId="3081403775" sldId="273"/>
            <ac:picMk id="4" creationId="{59DF77BE-587A-B06F-4821-A9A57E8697F3}"/>
          </ac:picMkLst>
        </pc:picChg>
      </pc:sldChg>
      <pc:sldChg chg="addSp delSp modSp add del mod setBg">
        <pc:chgData name="Ghosh2, Avik" userId="e6f74fb8-3441-4fbe-ac5c-6d8c4108813d" providerId="ADAL" clId="{26EDB3F7-0679-4D54-8E50-48A6703F890D}" dt="2023-07-03T06:26:43.869" v="11247" actId="47"/>
        <pc:sldMkLst>
          <pc:docMk/>
          <pc:sldMk cId="2519100556" sldId="274"/>
        </pc:sldMkLst>
        <pc:spChg chg="del mod ord">
          <ac:chgData name="Ghosh2, Avik" userId="e6f74fb8-3441-4fbe-ac5c-6d8c4108813d" providerId="ADAL" clId="{26EDB3F7-0679-4D54-8E50-48A6703F890D}" dt="2023-06-09T05:26:06.664" v="4501" actId="26606"/>
          <ac:spMkLst>
            <pc:docMk/>
            <pc:sldMk cId="2519100556" sldId="274"/>
            <ac:spMk id="2" creationId="{5F2BCF8A-FD64-87FA-9352-1B7B46264F62}"/>
          </ac:spMkLst>
        </pc:spChg>
        <pc:spChg chg="mod">
          <ac:chgData name="Ghosh2, Avik" userId="e6f74fb8-3441-4fbe-ac5c-6d8c4108813d" providerId="ADAL" clId="{26EDB3F7-0679-4D54-8E50-48A6703F890D}" dt="2023-06-15T09:37:10.778" v="9526" actId="26606"/>
          <ac:spMkLst>
            <pc:docMk/>
            <pc:sldMk cId="2519100556" sldId="274"/>
            <ac:spMk id="3" creationId="{CF8C547E-6775-F789-90E8-2247A4A47B3C}"/>
          </ac:spMkLst>
        </pc:spChg>
        <pc:spChg chg="add del">
          <ac:chgData name="Ghosh2, Avik" userId="e6f74fb8-3441-4fbe-ac5c-6d8c4108813d" providerId="ADAL" clId="{26EDB3F7-0679-4D54-8E50-48A6703F890D}" dt="2023-06-09T05:26:06.622" v="4500" actId="26606"/>
          <ac:spMkLst>
            <pc:docMk/>
            <pc:sldMk cId="2519100556" sldId="274"/>
            <ac:spMk id="9" creationId="{058A14AF-9FB5-4CC7-BA35-E8E85D3EDF0E}"/>
          </ac:spMkLst>
        </pc:spChg>
        <pc:spChg chg="add del">
          <ac:chgData name="Ghosh2, Avik" userId="e6f74fb8-3441-4fbe-ac5c-6d8c4108813d" providerId="ADAL" clId="{26EDB3F7-0679-4D54-8E50-48A6703F890D}" dt="2023-06-09T05:26:06.622" v="4500" actId="26606"/>
          <ac:spMkLst>
            <pc:docMk/>
            <pc:sldMk cId="2519100556" sldId="274"/>
            <ac:spMk id="11" creationId="{3A9A4357-BD1D-4622-A4FE-766E6AB8DE84}"/>
          </ac:spMkLst>
        </pc:spChg>
        <pc:spChg chg="add del">
          <ac:chgData name="Ghosh2, Avik" userId="e6f74fb8-3441-4fbe-ac5c-6d8c4108813d" providerId="ADAL" clId="{26EDB3F7-0679-4D54-8E50-48A6703F890D}" dt="2023-06-09T05:26:06.622" v="4500" actId="26606"/>
          <ac:spMkLst>
            <pc:docMk/>
            <pc:sldMk cId="2519100556" sldId="274"/>
            <ac:spMk id="13" creationId="{E659831F-0D9A-4C63-9EBB-8435B85A440F}"/>
          </ac:spMkLst>
        </pc:spChg>
        <pc:spChg chg="add del">
          <ac:chgData name="Ghosh2, Avik" userId="e6f74fb8-3441-4fbe-ac5c-6d8c4108813d" providerId="ADAL" clId="{26EDB3F7-0679-4D54-8E50-48A6703F890D}" dt="2023-06-09T05:26:06.622" v="4500" actId="26606"/>
          <ac:spMkLst>
            <pc:docMk/>
            <pc:sldMk cId="2519100556" sldId="274"/>
            <ac:spMk id="15" creationId="{E6995CE5-F890-4ABA-82A2-26507CE8D2A3}"/>
          </ac:spMkLst>
        </pc:spChg>
        <pc:spChg chg="add del">
          <ac:chgData name="Ghosh2, Avik" userId="e6f74fb8-3441-4fbe-ac5c-6d8c4108813d" providerId="ADAL" clId="{26EDB3F7-0679-4D54-8E50-48A6703F890D}" dt="2023-06-15T09:37:10.778" v="9526" actId="26606"/>
          <ac:spMkLst>
            <pc:docMk/>
            <pc:sldMk cId="2519100556" sldId="274"/>
            <ac:spMk id="18" creationId="{6DBF50F6-DD88-4D9F-B7D3-79B989980940}"/>
          </ac:spMkLst>
        </pc:spChg>
        <pc:spChg chg="add del">
          <ac:chgData name="Ghosh2, Avik" userId="e6f74fb8-3441-4fbe-ac5c-6d8c4108813d" providerId="ADAL" clId="{26EDB3F7-0679-4D54-8E50-48A6703F890D}" dt="2023-06-15T09:37:10.778" v="9526" actId="26606"/>
          <ac:spMkLst>
            <pc:docMk/>
            <pc:sldMk cId="2519100556" sldId="274"/>
            <ac:spMk id="24" creationId="{916BBDC2-6929-469E-B7C4-A03E77BF94B0}"/>
          </ac:spMkLst>
        </pc:spChg>
        <pc:spChg chg="add">
          <ac:chgData name="Ghosh2, Avik" userId="e6f74fb8-3441-4fbe-ac5c-6d8c4108813d" providerId="ADAL" clId="{26EDB3F7-0679-4D54-8E50-48A6703F890D}" dt="2023-06-15T09:37:10.778" v="9526" actId="26606"/>
          <ac:spMkLst>
            <pc:docMk/>
            <pc:sldMk cId="2519100556" sldId="274"/>
            <ac:spMk id="31" creationId="{A8384FB5-9ADC-4DDC-881B-597D56F5B15D}"/>
          </ac:spMkLst>
        </pc:spChg>
        <pc:spChg chg="add">
          <ac:chgData name="Ghosh2, Avik" userId="e6f74fb8-3441-4fbe-ac5c-6d8c4108813d" providerId="ADAL" clId="{26EDB3F7-0679-4D54-8E50-48A6703F890D}" dt="2023-06-15T09:37:10.778" v="9526" actId="26606"/>
          <ac:spMkLst>
            <pc:docMk/>
            <pc:sldMk cId="2519100556" sldId="274"/>
            <ac:spMk id="33" creationId="{1199E1B1-A8C0-4FE8-A5A8-1CB41D69F857}"/>
          </ac:spMkLst>
        </pc:spChg>
        <pc:spChg chg="add">
          <ac:chgData name="Ghosh2, Avik" userId="e6f74fb8-3441-4fbe-ac5c-6d8c4108813d" providerId="ADAL" clId="{26EDB3F7-0679-4D54-8E50-48A6703F890D}" dt="2023-06-15T09:37:10.778" v="9526" actId="26606"/>
          <ac:spMkLst>
            <pc:docMk/>
            <pc:sldMk cId="2519100556" sldId="274"/>
            <ac:spMk id="35" creationId="{84A8DE83-DE75-4B41-9DB4-A7EC0B0DEC0B}"/>
          </ac:spMkLst>
        </pc:spChg>
        <pc:spChg chg="add">
          <ac:chgData name="Ghosh2, Avik" userId="e6f74fb8-3441-4fbe-ac5c-6d8c4108813d" providerId="ADAL" clId="{26EDB3F7-0679-4D54-8E50-48A6703F890D}" dt="2023-06-15T09:37:10.778" v="9526" actId="26606"/>
          <ac:spMkLst>
            <pc:docMk/>
            <pc:sldMk cId="2519100556" sldId="274"/>
            <ac:spMk id="37" creationId="{A7009A0A-BEF5-4EAC-AF15-E4F9F002E239}"/>
          </ac:spMkLst>
        </pc:spChg>
        <pc:grpChg chg="add del">
          <ac:chgData name="Ghosh2, Avik" userId="e6f74fb8-3441-4fbe-ac5c-6d8c4108813d" providerId="ADAL" clId="{26EDB3F7-0679-4D54-8E50-48A6703F890D}" dt="2023-06-15T09:37:10.778" v="9526" actId="26606"/>
          <ac:grpSpMkLst>
            <pc:docMk/>
            <pc:sldMk cId="2519100556" sldId="274"/>
            <ac:grpSpMk id="19" creationId="{FDFEDBF7-8E2C-46B8-9095-AE1D77E21773}"/>
          </ac:grpSpMkLst>
        </pc:grpChg>
        <pc:grpChg chg="add del">
          <ac:chgData name="Ghosh2, Avik" userId="e6f74fb8-3441-4fbe-ac5c-6d8c4108813d" providerId="ADAL" clId="{26EDB3F7-0679-4D54-8E50-48A6703F890D}" dt="2023-06-15T09:37:10.778" v="9526" actId="26606"/>
          <ac:grpSpMkLst>
            <pc:docMk/>
            <pc:sldMk cId="2519100556" sldId="274"/>
            <ac:grpSpMk id="25" creationId="{C344E6B5-C9F5-4338-9E33-003B12373104}"/>
          </ac:grpSpMkLst>
        </pc:grpChg>
        <pc:graphicFrameChg chg="add mod modGraphic">
          <ac:chgData name="Ghosh2, Avik" userId="e6f74fb8-3441-4fbe-ac5c-6d8c4108813d" providerId="ADAL" clId="{26EDB3F7-0679-4D54-8E50-48A6703F890D}" dt="2023-06-15T09:47:59.062" v="10351" actId="20577"/>
          <ac:graphicFrameMkLst>
            <pc:docMk/>
            <pc:sldMk cId="2519100556" sldId="274"/>
            <ac:graphicFrameMk id="4" creationId="{9102024A-75A6-BA64-28EF-92830C9B6104}"/>
          </ac:graphicFrameMkLst>
        </pc:graphicFrameChg>
      </pc:sldChg>
      <pc:sldChg chg="addSp delSp modSp add del mod setBg">
        <pc:chgData name="Ghosh2, Avik" userId="e6f74fb8-3441-4fbe-ac5c-6d8c4108813d" providerId="ADAL" clId="{26EDB3F7-0679-4D54-8E50-48A6703F890D}" dt="2023-07-03T06:26:43.869" v="11247" actId="47"/>
        <pc:sldMkLst>
          <pc:docMk/>
          <pc:sldMk cId="3785042002" sldId="275"/>
        </pc:sldMkLst>
        <pc:spChg chg="del mod ord">
          <ac:chgData name="Ghosh2, Avik" userId="e6f74fb8-3441-4fbe-ac5c-6d8c4108813d" providerId="ADAL" clId="{26EDB3F7-0679-4D54-8E50-48A6703F890D}" dt="2023-06-09T05:47:24.332" v="5421" actId="26606"/>
          <ac:spMkLst>
            <pc:docMk/>
            <pc:sldMk cId="3785042002" sldId="275"/>
            <ac:spMk id="2" creationId="{5F2BCF8A-FD64-87FA-9352-1B7B46264F62}"/>
          </ac:spMkLst>
        </pc:spChg>
        <pc:spChg chg="del mod">
          <ac:chgData name="Ghosh2, Avik" userId="e6f74fb8-3441-4fbe-ac5c-6d8c4108813d" providerId="ADAL" clId="{26EDB3F7-0679-4D54-8E50-48A6703F890D}" dt="2023-06-15T10:34:12.076" v="10922" actId="21"/>
          <ac:spMkLst>
            <pc:docMk/>
            <pc:sldMk cId="3785042002" sldId="275"/>
            <ac:spMk id="3" creationId="{CF8C547E-6775-F789-90E8-2247A4A47B3C}"/>
          </ac:spMkLst>
        </pc:spChg>
        <pc:spChg chg="add del">
          <ac:chgData name="Ghosh2, Avik" userId="e6f74fb8-3441-4fbe-ac5c-6d8c4108813d" providerId="ADAL" clId="{26EDB3F7-0679-4D54-8E50-48A6703F890D}" dt="2023-06-09T05:47:24.294" v="5420" actId="26606"/>
          <ac:spMkLst>
            <pc:docMk/>
            <pc:sldMk cId="3785042002" sldId="275"/>
            <ac:spMk id="8" creationId="{3AD318CC-E2A8-4E27-9548-A047A78999B1}"/>
          </ac:spMkLst>
        </pc:spChg>
        <pc:spChg chg="add del">
          <ac:chgData name="Ghosh2, Avik" userId="e6f74fb8-3441-4fbe-ac5c-6d8c4108813d" providerId="ADAL" clId="{26EDB3F7-0679-4D54-8E50-48A6703F890D}" dt="2023-06-09T05:47:24.294" v="5420" actId="26606"/>
          <ac:spMkLst>
            <pc:docMk/>
            <pc:sldMk cId="3785042002" sldId="275"/>
            <ac:spMk id="14" creationId="{2C1BBA94-3F40-40AA-8BB9-E69E25E537C1}"/>
          </ac:spMkLst>
        </pc:spChg>
        <pc:spChg chg="add del">
          <ac:chgData name="Ghosh2, Avik" userId="e6f74fb8-3441-4fbe-ac5c-6d8c4108813d" providerId="ADAL" clId="{26EDB3F7-0679-4D54-8E50-48A6703F890D}" dt="2023-06-15T09:39:27.454" v="9684" actId="26606"/>
          <ac:spMkLst>
            <pc:docMk/>
            <pc:sldMk cId="3785042002" sldId="275"/>
            <ac:spMk id="21" creationId="{1D63C574-BFD2-41A1-A567-B0C3CC7FDD4F}"/>
          </ac:spMkLst>
        </pc:spChg>
        <pc:spChg chg="add del">
          <ac:chgData name="Ghosh2, Avik" userId="e6f74fb8-3441-4fbe-ac5c-6d8c4108813d" providerId="ADAL" clId="{26EDB3F7-0679-4D54-8E50-48A6703F890D}" dt="2023-06-15T09:39:27.454" v="9684" actId="26606"/>
          <ac:spMkLst>
            <pc:docMk/>
            <pc:sldMk cId="3785042002" sldId="275"/>
            <ac:spMk id="23" creationId="{E2A46BAB-8C31-42B2-90E8-B26DD3E81D37}"/>
          </ac:spMkLst>
        </pc:spChg>
        <pc:spChg chg="add del">
          <ac:chgData name="Ghosh2, Avik" userId="e6f74fb8-3441-4fbe-ac5c-6d8c4108813d" providerId="ADAL" clId="{26EDB3F7-0679-4D54-8E50-48A6703F890D}" dt="2023-06-15T09:39:27.401" v="9683" actId="26606"/>
          <ac:spMkLst>
            <pc:docMk/>
            <pc:sldMk cId="3785042002" sldId="275"/>
            <ac:spMk id="41" creationId="{BACC6370-2D7E-4714-9D71-7542949D7D5D}"/>
          </ac:spMkLst>
        </pc:spChg>
        <pc:spChg chg="add">
          <ac:chgData name="Ghosh2, Avik" userId="e6f74fb8-3441-4fbe-ac5c-6d8c4108813d" providerId="ADAL" clId="{26EDB3F7-0679-4D54-8E50-48A6703F890D}" dt="2023-06-15T09:39:27.454" v="9684" actId="26606"/>
          <ac:spMkLst>
            <pc:docMk/>
            <pc:sldMk cId="3785042002" sldId="275"/>
            <ac:spMk id="42" creationId="{257363FD-7E77-4145-9483-331A807ADF0E}"/>
          </ac:spMkLst>
        </pc:spChg>
        <pc:spChg chg="add del">
          <ac:chgData name="Ghosh2, Avik" userId="e6f74fb8-3441-4fbe-ac5c-6d8c4108813d" providerId="ADAL" clId="{26EDB3F7-0679-4D54-8E50-48A6703F890D}" dt="2023-06-15T09:39:27.401" v="9683" actId="26606"/>
          <ac:spMkLst>
            <pc:docMk/>
            <pc:sldMk cId="3785042002" sldId="275"/>
            <ac:spMk id="43" creationId="{F68B3F68-107C-434F-AA38-110D5EA91B85}"/>
          </ac:spMkLst>
        </pc:spChg>
        <pc:spChg chg="add del">
          <ac:chgData name="Ghosh2, Avik" userId="e6f74fb8-3441-4fbe-ac5c-6d8c4108813d" providerId="ADAL" clId="{26EDB3F7-0679-4D54-8E50-48A6703F890D}" dt="2023-06-15T09:39:27.401" v="9683" actId="26606"/>
          <ac:spMkLst>
            <pc:docMk/>
            <pc:sldMk cId="3785042002" sldId="275"/>
            <ac:spMk id="45" creationId="{AAD0DBB9-1A4B-4391-81D4-CB19F9AB918A}"/>
          </ac:spMkLst>
        </pc:spChg>
        <pc:spChg chg="add del">
          <ac:chgData name="Ghosh2, Avik" userId="e6f74fb8-3441-4fbe-ac5c-6d8c4108813d" providerId="ADAL" clId="{26EDB3F7-0679-4D54-8E50-48A6703F890D}" dt="2023-06-15T09:39:27.401" v="9683" actId="26606"/>
          <ac:spMkLst>
            <pc:docMk/>
            <pc:sldMk cId="3785042002" sldId="275"/>
            <ac:spMk id="47" creationId="{063BBA22-50EA-4C4D-BE05-F1CE4E63AA56}"/>
          </ac:spMkLst>
        </pc:spChg>
        <pc:grpChg chg="add del">
          <ac:chgData name="Ghosh2, Avik" userId="e6f74fb8-3441-4fbe-ac5c-6d8c4108813d" providerId="ADAL" clId="{26EDB3F7-0679-4D54-8E50-48A6703F890D}" dt="2023-06-09T05:47:24.294" v="5420" actId="26606"/>
          <ac:grpSpMkLst>
            <pc:docMk/>
            <pc:sldMk cId="3785042002" sldId="275"/>
            <ac:grpSpMk id="10" creationId="{B14B560F-9DD7-4302-A60B-EBD3EF59B073}"/>
          </ac:grpSpMkLst>
        </pc:grpChg>
        <pc:grpChg chg="add del">
          <ac:chgData name="Ghosh2, Avik" userId="e6f74fb8-3441-4fbe-ac5c-6d8c4108813d" providerId="ADAL" clId="{26EDB3F7-0679-4D54-8E50-48A6703F890D}" dt="2023-06-15T09:39:27.454" v="9684" actId="26606"/>
          <ac:grpSpMkLst>
            <pc:docMk/>
            <pc:sldMk cId="3785042002" sldId="275"/>
            <ac:grpSpMk id="25" creationId="{B3F7A3C7-0737-4E57-B30E-8EEFE638B401}"/>
          </ac:grpSpMkLst>
        </pc:grpChg>
        <pc:grpChg chg="add del">
          <ac:chgData name="Ghosh2, Avik" userId="e6f74fb8-3441-4fbe-ac5c-6d8c4108813d" providerId="ADAL" clId="{26EDB3F7-0679-4D54-8E50-48A6703F890D}" dt="2023-06-15T09:39:27.454" v="9684" actId="26606"/>
          <ac:grpSpMkLst>
            <pc:docMk/>
            <pc:sldMk cId="3785042002" sldId="275"/>
            <ac:grpSpMk id="29" creationId="{43F5E015-E085-4624-B431-B42414448684}"/>
          </ac:grpSpMkLst>
        </pc:grpChg>
        <pc:graphicFrameChg chg="add del modGraphic">
          <ac:chgData name="Ghosh2, Avik" userId="e6f74fb8-3441-4fbe-ac5c-6d8c4108813d" providerId="ADAL" clId="{26EDB3F7-0679-4D54-8E50-48A6703F890D}" dt="2023-06-09T05:28:12.418" v="4595" actId="27309"/>
          <ac:graphicFrameMkLst>
            <pc:docMk/>
            <pc:sldMk cId="3785042002" sldId="275"/>
            <ac:graphicFrameMk id="5" creationId="{F07A1576-4134-5C11-9E0D-7779FE50142A}"/>
          </ac:graphicFrameMkLst>
        </pc:graphicFrameChg>
        <pc:graphicFrameChg chg="add mod modGraphic">
          <ac:chgData name="Ghosh2, Avik" userId="e6f74fb8-3441-4fbe-ac5c-6d8c4108813d" providerId="ADAL" clId="{26EDB3F7-0679-4D54-8E50-48A6703F890D}" dt="2023-06-15T10:34:29.195" v="10927" actId="12"/>
          <ac:graphicFrameMkLst>
            <pc:docMk/>
            <pc:sldMk cId="3785042002" sldId="275"/>
            <ac:graphicFrameMk id="16" creationId="{F4921A23-0256-B803-92A7-35035289C439}"/>
          </ac:graphicFrameMkLst>
        </pc:graphicFrameChg>
        <pc:picChg chg="add del mod">
          <ac:chgData name="Ghosh2, Avik" userId="e6f74fb8-3441-4fbe-ac5c-6d8c4108813d" providerId="ADAL" clId="{26EDB3F7-0679-4D54-8E50-48A6703F890D}" dt="2023-06-15T10:33:59.877" v="10920" actId="21"/>
          <ac:picMkLst>
            <pc:docMk/>
            <pc:sldMk cId="3785042002" sldId="275"/>
            <ac:picMk id="38" creationId="{E469C3E6-3819-2C03-8935-76D8B67C0A56}"/>
          </ac:picMkLst>
        </pc:picChg>
      </pc:sldChg>
      <pc:sldChg chg="modSp add mod">
        <pc:chgData name="Ghosh2, Avik" userId="e6f74fb8-3441-4fbe-ac5c-6d8c4108813d" providerId="ADAL" clId="{26EDB3F7-0679-4D54-8E50-48A6703F890D}" dt="2023-06-09T05:35:12.739" v="5247" actId="20577"/>
        <pc:sldMkLst>
          <pc:docMk/>
          <pc:sldMk cId="1213895352" sldId="276"/>
        </pc:sldMkLst>
        <pc:spChg chg="mod">
          <ac:chgData name="Ghosh2, Avik" userId="e6f74fb8-3441-4fbe-ac5c-6d8c4108813d" providerId="ADAL" clId="{26EDB3F7-0679-4D54-8E50-48A6703F890D}" dt="2023-06-09T05:35:12.739" v="5247" actId="20577"/>
          <ac:spMkLst>
            <pc:docMk/>
            <pc:sldMk cId="1213895352" sldId="276"/>
            <ac:spMk id="7" creationId="{4D9E5454-AFA9-B158-85EB-C738316036FF}"/>
          </ac:spMkLst>
        </pc:spChg>
      </pc:sldChg>
      <pc:sldChg chg="modSp add mod">
        <pc:chgData name="Ghosh2, Avik" userId="e6f74fb8-3441-4fbe-ac5c-6d8c4108813d" providerId="ADAL" clId="{26EDB3F7-0679-4D54-8E50-48A6703F890D}" dt="2023-07-03T12:10:16.284" v="17526" actId="20577"/>
        <pc:sldMkLst>
          <pc:docMk/>
          <pc:sldMk cId="246648894" sldId="277"/>
        </pc:sldMkLst>
        <pc:spChg chg="mod">
          <ac:chgData name="Ghosh2, Avik" userId="e6f74fb8-3441-4fbe-ac5c-6d8c4108813d" providerId="ADAL" clId="{26EDB3F7-0679-4D54-8E50-48A6703F890D}" dt="2023-07-03T12:10:16.284" v="17526" actId="20577"/>
          <ac:spMkLst>
            <pc:docMk/>
            <pc:sldMk cId="246648894" sldId="277"/>
            <ac:spMk id="3" creationId="{CF8C547E-6775-F789-90E8-2247A4A47B3C}"/>
          </ac:spMkLst>
        </pc:spChg>
      </pc:sldChg>
      <pc:sldChg chg="addSp modSp add del mod setBg">
        <pc:chgData name="Ghosh2, Avik" userId="e6f74fb8-3441-4fbe-ac5c-6d8c4108813d" providerId="ADAL" clId="{26EDB3F7-0679-4D54-8E50-48A6703F890D}" dt="2023-07-03T06:26:43.869" v="11247" actId="47"/>
        <pc:sldMkLst>
          <pc:docMk/>
          <pc:sldMk cId="1632847218" sldId="278"/>
        </pc:sldMkLst>
        <pc:spChg chg="mod ord">
          <ac:chgData name="Ghosh2, Avik" userId="e6f74fb8-3441-4fbe-ac5c-6d8c4108813d" providerId="ADAL" clId="{26EDB3F7-0679-4D54-8E50-48A6703F890D}" dt="2023-06-15T10:35:16.198" v="10933" actId="5793"/>
          <ac:spMkLst>
            <pc:docMk/>
            <pc:sldMk cId="1632847218" sldId="278"/>
            <ac:spMk id="2" creationId="{5F2BCF8A-FD64-87FA-9352-1B7B46264F62}"/>
          </ac:spMkLst>
        </pc:spChg>
        <pc:spChg chg="mod">
          <ac:chgData name="Ghosh2, Avik" userId="e6f74fb8-3441-4fbe-ac5c-6d8c4108813d" providerId="ADAL" clId="{26EDB3F7-0679-4D54-8E50-48A6703F890D}" dt="2023-06-15T09:47:16.951" v="10315" actId="26606"/>
          <ac:spMkLst>
            <pc:docMk/>
            <pc:sldMk cId="1632847218" sldId="278"/>
            <ac:spMk id="3" creationId="{CF8C547E-6775-F789-90E8-2247A4A47B3C}"/>
          </ac:spMkLst>
        </pc:spChg>
        <pc:spChg chg="add">
          <ac:chgData name="Ghosh2, Avik" userId="e6f74fb8-3441-4fbe-ac5c-6d8c4108813d" providerId="ADAL" clId="{26EDB3F7-0679-4D54-8E50-48A6703F890D}" dt="2023-06-15T09:47:16.951" v="10315" actId="26606"/>
          <ac:spMkLst>
            <pc:docMk/>
            <pc:sldMk cId="1632847218" sldId="278"/>
            <ac:spMk id="8" creationId="{70DFC902-7D23-471A-B557-B6B6917D7A0D}"/>
          </ac:spMkLst>
        </pc:spChg>
        <pc:spChg chg="add">
          <ac:chgData name="Ghosh2, Avik" userId="e6f74fb8-3441-4fbe-ac5c-6d8c4108813d" providerId="ADAL" clId="{26EDB3F7-0679-4D54-8E50-48A6703F890D}" dt="2023-06-15T09:47:16.951" v="10315" actId="26606"/>
          <ac:spMkLst>
            <pc:docMk/>
            <pc:sldMk cId="1632847218" sldId="278"/>
            <ac:spMk id="10" creationId="{A55D5633-D557-4DCA-982C-FF36EB7A1C00}"/>
          </ac:spMkLst>
        </pc:spChg>
        <pc:spChg chg="add">
          <ac:chgData name="Ghosh2, Avik" userId="e6f74fb8-3441-4fbe-ac5c-6d8c4108813d" providerId="ADAL" clId="{26EDB3F7-0679-4D54-8E50-48A6703F890D}" dt="2023-06-15T09:47:16.951" v="10315" actId="26606"/>
          <ac:spMkLst>
            <pc:docMk/>
            <pc:sldMk cId="1632847218" sldId="278"/>
            <ac:spMk id="12" creationId="{450D3AD2-FA80-415F-A9CE-54D884561CD7}"/>
          </ac:spMkLst>
        </pc:spChg>
      </pc:sldChg>
      <pc:sldChg chg="addSp delSp modSp new mod setBg delDesignElem">
        <pc:chgData name="Ghosh2, Avik" userId="e6f74fb8-3441-4fbe-ac5c-6d8c4108813d" providerId="ADAL" clId="{26EDB3F7-0679-4D54-8E50-48A6703F890D}" dt="2023-07-08T11:19:46.076" v="51990" actId="255"/>
        <pc:sldMkLst>
          <pc:docMk/>
          <pc:sldMk cId="3345985808" sldId="279"/>
        </pc:sldMkLst>
        <pc:spChg chg="mod ord">
          <ac:chgData name="Ghosh2, Avik" userId="e6f74fb8-3441-4fbe-ac5c-6d8c4108813d" providerId="ADAL" clId="{26EDB3F7-0679-4D54-8E50-48A6703F890D}" dt="2023-07-08T11:12:30.948" v="51425" actId="27636"/>
          <ac:spMkLst>
            <pc:docMk/>
            <pc:sldMk cId="3345985808" sldId="279"/>
            <ac:spMk id="2" creationId="{54FEDEAB-CB3A-5308-1839-86FB1CE44FB9}"/>
          </ac:spMkLst>
        </pc:spChg>
        <pc:spChg chg="mod">
          <ac:chgData name="Ghosh2, Avik" userId="e6f74fb8-3441-4fbe-ac5c-6d8c4108813d" providerId="ADAL" clId="{26EDB3F7-0679-4D54-8E50-48A6703F890D}" dt="2023-07-08T11:19:46.076" v="51990" actId="255"/>
          <ac:spMkLst>
            <pc:docMk/>
            <pc:sldMk cId="3345985808" sldId="279"/>
            <ac:spMk id="3" creationId="{FE6846B6-CD54-8108-0458-8748AD717281}"/>
          </ac:spMkLst>
        </pc:spChg>
        <pc:spChg chg="add del">
          <ac:chgData name="Ghosh2, Avik" userId="e6f74fb8-3441-4fbe-ac5c-6d8c4108813d" providerId="ADAL" clId="{26EDB3F7-0679-4D54-8E50-48A6703F890D}" dt="2023-07-05T05:06:07.164" v="25112"/>
          <ac:spMkLst>
            <pc:docMk/>
            <pc:sldMk cId="3345985808" sldId="279"/>
            <ac:spMk id="8" creationId="{100EDD19-6802-4EC3-95CE-CFFAB042CFD6}"/>
          </ac:spMkLst>
        </pc:spChg>
        <pc:spChg chg="add del">
          <ac:chgData name="Ghosh2, Avik" userId="e6f74fb8-3441-4fbe-ac5c-6d8c4108813d" providerId="ADAL" clId="{26EDB3F7-0679-4D54-8E50-48A6703F890D}" dt="2023-07-05T05:06:07.164" v="25112"/>
          <ac:spMkLst>
            <pc:docMk/>
            <pc:sldMk cId="3345985808" sldId="279"/>
            <ac:spMk id="10" creationId="{DB17E863-922E-4C26-BD64-E8FD41D28661}"/>
          </ac:spMkLst>
        </pc:spChg>
      </pc:sldChg>
      <pc:sldChg chg="addSp delSp modSp new del mod ord setBg delDesignElem">
        <pc:chgData name="Ghosh2, Avik" userId="e6f74fb8-3441-4fbe-ac5c-6d8c4108813d" providerId="ADAL" clId="{26EDB3F7-0679-4D54-8E50-48A6703F890D}" dt="2023-07-05T09:25:50.887" v="34765" actId="47"/>
        <pc:sldMkLst>
          <pc:docMk/>
          <pc:sldMk cId="1726364803" sldId="280"/>
        </pc:sldMkLst>
        <pc:spChg chg="mod ord">
          <ac:chgData name="Ghosh2, Avik" userId="e6f74fb8-3441-4fbe-ac5c-6d8c4108813d" providerId="ADAL" clId="{26EDB3F7-0679-4D54-8E50-48A6703F890D}" dt="2023-07-05T05:05:50.967" v="25089"/>
          <ac:spMkLst>
            <pc:docMk/>
            <pc:sldMk cId="1726364803" sldId="280"/>
            <ac:spMk id="2" creationId="{2D96E1CE-84EE-C521-D1C6-AE746CA9577D}"/>
          </ac:spMkLst>
        </pc:spChg>
        <pc:spChg chg="mod">
          <ac:chgData name="Ghosh2, Avik" userId="e6f74fb8-3441-4fbe-ac5c-6d8c4108813d" providerId="ADAL" clId="{26EDB3F7-0679-4D54-8E50-48A6703F890D}" dt="2023-06-14T11:04:25.438" v="7164" actId="14100"/>
          <ac:spMkLst>
            <pc:docMk/>
            <pc:sldMk cId="1726364803" sldId="280"/>
            <ac:spMk id="3" creationId="{5EC9766D-4E85-E820-D2BC-E11B5F69709D}"/>
          </ac:spMkLst>
        </pc:spChg>
        <pc:spChg chg="add del">
          <ac:chgData name="Ghosh2, Avik" userId="e6f74fb8-3441-4fbe-ac5c-6d8c4108813d" providerId="ADAL" clId="{26EDB3F7-0679-4D54-8E50-48A6703F890D}" dt="2023-06-14T10:48:39.999" v="7120" actId="26606"/>
          <ac:spMkLst>
            <pc:docMk/>
            <pc:sldMk cId="1726364803" sldId="280"/>
            <ac:spMk id="9" creationId="{0288C6B4-AFC3-407F-A595-EFFD38D4CCAF}"/>
          </ac:spMkLst>
        </pc:spChg>
        <pc:spChg chg="add del">
          <ac:chgData name="Ghosh2, Avik" userId="e6f74fb8-3441-4fbe-ac5c-6d8c4108813d" providerId="ADAL" clId="{26EDB3F7-0679-4D54-8E50-48A6703F890D}" dt="2023-06-14T10:48:39.999" v="7120" actId="26606"/>
          <ac:spMkLst>
            <pc:docMk/>
            <pc:sldMk cId="1726364803" sldId="280"/>
            <ac:spMk id="11" creationId="{CF236821-17FE-429B-8D2C-08E13A64EA40}"/>
          </ac:spMkLst>
        </pc:spChg>
        <pc:spChg chg="add del">
          <ac:chgData name="Ghosh2, Avik" userId="e6f74fb8-3441-4fbe-ac5c-6d8c4108813d" providerId="ADAL" clId="{26EDB3F7-0679-4D54-8E50-48A6703F890D}" dt="2023-06-14T10:48:39.999" v="7120" actId="26606"/>
          <ac:spMkLst>
            <pc:docMk/>
            <pc:sldMk cId="1726364803" sldId="280"/>
            <ac:spMk id="13" creationId="{C0BDBCD2-E081-43AB-9119-C55465E59757}"/>
          </ac:spMkLst>
        </pc:spChg>
        <pc:spChg chg="add del">
          <ac:chgData name="Ghosh2, Avik" userId="e6f74fb8-3441-4fbe-ac5c-6d8c4108813d" providerId="ADAL" clId="{26EDB3F7-0679-4D54-8E50-48A6703F890D}" dt="2023-06-14T10:48:39.999" v="7120" actId="26606"/>
          <ac:spMkLst>
            <pc:docMk/>
            <pc:sldMk cId="1726364803" sldId="280"/>
            <ac:spMk id="15" creationId="{98E79BE4-34FE-485A-98A5-92CE8F7C4743}"/>
          </ac:spMkLst>
        </pc:spChg>
        <pc:spChg chg="add del">
          <ac:chgData name="Ghosh2, Avik" userId="e6f74fb8-3441-4fbe-ac5c-6d8c4108813d" providerId="ADAL" clId="{26EDB3F7-0679-4D54-8E50-48A6703F890D}" dt="2023-06-14T10:48:39.999" v="7120" actId="26606"/>
          <ac:spMkLst>
            <pc:docMk/>
            <pc:sldMk cId="1726364803" sldId="280"/>
            <ac:spMk id="17" creationId="{7A5F0580-5EE9-419F-96EE-B6529EF6E7D0}"/>
          </ac:spMkLst>
        </pc:spChg>
        <pc:spChg chg="add del">
          <ac:chgData name="Ghosh2, Avik" userId="e6f74fb8-3441-4fbe-ac5c-6d8c4108813d" providerId="ADAL" clId="{26EDB3F7-0679-4D54-8E50-48A6703F890D}" dt="2023-06-14T10:48:43.305" v="7122" actId="26606"/>
          <ac:spMkLst>
            <pc:docMk/>
            <pc:sldMk cId="1726364803" sldId="280"/>
            <ac:spMk id="19" creationId="{131BAD53-4E89-4F62-BBB7-26359763ED39}"/>
          </ac:spMkLst>
        </pc:spChg>
        <pc:spChg chg="add del">
          <ac:chgData name="Ghosh2, Avik" userId="e6f74fb8-3441-4fbe-ac5c-6d8c4108813d" providerId="ADAL" clId="{26EDB3F7-0679-4D54-8E50-48A6703F890D}" dt="2023-06-14T10:48:43.305" v="7122" actId="26606"/>
          <ac:spMkLst>
            <pc:docMk/>
            <pc:sldMk cId="1726364803" sldId="280"/>
            <ac:spMk id="20" creationId="{62756DA2-40EB-4C6F-B962-5822FFB54FB6}"/>
          </ac:spMkLst>
        </pc:spChg>
        <pc:spChg chg="add del">
          <ac:chgData name="Ghosh2, Avik" userId="e6f74fb8-3441-4fbe-ac5c-6d8c4108813d" providerId="ADAL" clId="{26EDB3F7-0679-4D54-8E50-48A6703F890D}" dt="2023-06-14T10:49:25.015" v="7129" actId="26606"/>
          <ac:spMkLst>
            <pc:docMk/>
            <pc:sldMk cId="1726364803" sldId="280"/>
            <ac:spMk id="22" creationId="{131BAD53-4E89-4F62-BBB7-26359763ED39}"/>
          </ac:spMkLst>
        </pc:spChg>
        <pc:spChg chg="add del">
          <ac:chgData name="Ghosh2, Avik" userId="e6f74fb8-3441-4fbe-ac5c-6d8c4108813d" providerId="ADAL" clId="{26EDB3F7-0679-4D54-8E50-48A6703F890D}" dt="2023-06-14T10:49:25.015" v="7129" actId="26606"/>
          <ac:spMkLst>
            <pc:docMk/>
            <pc:sldMk cId="1726364803" sldId="280"/>
            <ac:spMk id="23" creationId="{62756DA2-40EB-4C6F-B962-5822FFB54FB6}"/>
          </ac:spMkLst>
        </pc:spChg>
        <pc:spChg chg="add del">
          <ac:chgData name="Ghosh2, Avik" userId="e6f74fb8-3441-4fbe-ac5c-6d8c4108813d" providerId="ADAL" clId="{26EDB3F7-0679-4D54-8E50-48A6703F890D}" dt="2023-06-14T10:49:20.328" v="7126" actId="26606"/>
          <ac:spMkLst>
            <pc:docMk/>
            <pc:sldMk cId="1726364803" sldId="280"/>
            <ac:spMk id="28" creationId="{0288C6B4-AFC3-407F-A595-EFFD38D4CCAF}"/>
          </ac:spMkLst>
        </pc:spChg>
        <pc:spChg chg="add del">
          <ac:chgData name="Ghosh2, Avik" userId="e6f74fb8-3441-4fbe-ac5c-6d8c4108813d" providerId="ADAL" clId="{26EDB3F7-0679-4D54-8E50-48A6703F890D}" dt="2023-06-14T10:49:20.328" v="7126" actId="26606"/>
          <ac:spMkLst>
            <pc:docMk/>
            <pc:sldMk cId="1726364803" sldId="280"/>
            <ac:spMk id="30" creationId="{CF236821-17FE-429B-8D2C-08E13A64EA40}"/>
          </ac:spMkLst>
        </pc:spChg>
        <pc:spChg chg="add del">
          <ac:chgData name="Ghosh2, Avik" userId="e6f74fb8-3441-4fbe-ac5c-6d8c4108813d" providerId="ADAL" clId="{26EDB3F7-0679-4D54-8E50-48A6703F890D}" dt="2023-06-14T10:49:20.328" v="7126" actId="26606"/>
          <ac:spMkLst>
            <pc:docMk/>
            <pc:sldMk cId="1726364803" sldId="280"/>
            <ac:spMk id="32" creationId="{C0BDBCD2-E081-43AB-9119-C55465E59757}"/>
          </ac:spMkLst>
        </pc:spChg>
        <pc:spChg chg="add del">
          <ac:chgData name="Ghosh2, Avik" userId="e6f74fb8-3441-4fbe-ac5c-6d8c4108813d" providerId="ADAL" clId="{26EDB3F7-0679-4D54-8E50-48A6703F890D}" dt="2023-06-14T10:49:20.328" v="7126" actId="26606"/>
          <ac:spMkLst>
            <pc:docMk/>
            <pc:sldMk cId="1726364803" sldId="280"/>
            <ac:spMk id="34" creationId="{98E79BE4-34FE-485A-98A5-92CE8F7C4743}"/>
          </ac:spMkLst>
        </pc:spChg>
        <pc:spChg chg="add del">
          <ac:chgData name="Ghosh2, Avik" userId="e6f74fb8-3441-4fbe-ac5c-6d8c4108813d" providerId="ADAL" clId="{26EDB3F7-0679-4D54-8E50-48A6703F890D}" dt="2023-06-14T10:49:20.328" v="7126" actId="26606"/>
          <ac:spMkLst>
            <pc:docMk/>
            <pc:sldMk cId="1726364803" sldId="280"/>
            <ac:spMk id="36" creationId="{7A5F0580-5EE9-419F-96EE-B6529EF6E7D0}"/>
          </ac:spMkLst>
        </pc:spChg>
        <pc:spChg chg="add del">
          <ac:chgData name="Ghosh2, Avik" userId="e6f74fb8-3441-4fbe-ac5c-6d8c4108813d" providerId="ADAL" clId="{26EDB3F7-0679-4D54-8E50-48A6703F890D}" dt="2023-06-14T10:49:24.899" v="7128" actId="26606"/>
          <ac:spMkLst>
            <pc:docMk/>
            <pc:sldMk cId="1726364803" sldId="280"/>
            <ac:spMk id="38" creationId="{0288C6B4-AFC3-407F-A595-EFFD38D4CCAF}"/>
          </ac:spMkLst>
        </pc:spChg>
        <pc:spChg chg="add del">
          <ac:chgData name="Ghosh2, Avik" userId="e6f74fb8-3441-4fbe-ac5c-6d8c4108813d" providerId="ADAL" clId="{26EDB3F7-0679-4D54-8E50-48A6703F890D}" dt="2023-06-14T10:49:24.899" v="7128" actId="26606"/>
          <ac:spMkLst>
            <pc:docMk/>
            <pc:sldMk cId="1726364803" sldId="280"/>
            <ac:spMk id="39" creationId="{CF236821-17FE-429B-8D2C-08E13A64EA40}"/>
          </ac:spMkLst>
        </pc:spChg>
        <pc:spChg chg="add del">
          <ac:chgData name="Ghosh2, Avik" userId="e6f74fb8-3441-4fbe-ac5c-6d8c4108813d" providerId="ADAL" clId="{26EDB3F7-0679-4D54-8E50-48A6703F890D}" dt="2023-06-14T10:49:24.899" v="7128" actId="26606"/>
          <ac:spMkLst>
            <pc:docMk/>
            <pc:sldMk cId="1726364803" sldId="280"/>
            <ac:spMk id="40" creationId="{C0BDBCD2-E081-43AB-9119-C55465E59757}"/>
          </ac:spMkLst>
        </pc:spChg>
        <pc:spChg chg="add del">
          <ac:chgData name="Ghosh2, Avik" userId="e6f74fb8-3441-4fbe-ac5c-6d8c4108813d" providerId="ADAL" clId="{26EDB3F7-0679-4D54-8E50-48A6703F890D}" dt="2023-06-14T10:49:24.899" v="7128" actId="26606"/>
          <ac:spMkLst>
            <pc:docMk/>
            <pc:sldMk cId="1726364803" sldId="280"/>
            <ac:spMk id="41" creationId="{98E79BE4-34FE-485A-98A5-92CE8F7C4743}"/>
          </ac:spMkLst>
        </pc:spChg>
        <pc:spChg chg="add del">
          <ac:chgData name="Ghosh2, Avik" userId="e6f74fb8-3441-4fbe-ac5c-6d8c4108813d" providerId="ADAL" clId="{26EDB3F7-0679-4D54-8E50-48A6703F890D}" dt="2023-06-14T10:49:24.899" v="7128" actId="26606"/>
          <ac:spMkLst>
            <pc:docMk/>
            <pc:sldMk cId="1726364803" sldId="280"/>
            <ac:spMk id="42" creationId="{7A5F0580-5EE9-419F-96EE-B6529EF6E7D0}"/>
          </ac:spMkLst>
        </pc:spChg>
        <pc:spChg chg="add del">
          <ac:chgData name="Ghosh2, Avik" userId="e6f74fb8-3441-4fbe-ac5c-6d8c4108813d" providerId="ADAL" clId="{26EDB3F7-0679-4D54-8E50-48A6703F890D}" dt="2023-07-05T05:06:07.164" v="25112"/>
          <ac:spMkLst>
            <pc:docMk/>
            <pc:sldMk cId="1726364803" sldId="280"/>
            <ac:spMk id="44" creationId="{2B97F24A-32CE-4C1C-A50D-3016B394DCFB}"/>
          </ac:spMkLst>
        </pc:spChg>
        <pc:spChg chg="add del">
          <ac:chgData name="Ghosh2, Avik" userId="e6f74fb8-3441-4fbe-ac5c-6d8c4108813d" providerId="ADAL" clId="{26EDB3F7-0679-4D54-8E50-48A6703F890D}" dt="2023-07-05T05:06:07.164" v="25112"/>
          <ac:spMkLst>
            <pc:docMk/>
            <pc:sldMk cId="1726364803" sldId="280"/>
            <ac:spMk id="45" creationId="{6357EC4F-235E-4222-A36F-C7878ACE37F2}"/>
          </ac:spMkLst>
        </pc:spChg>
        <pc:graphicFrameChg chg="add mod modGraphic">
          <ac:chgData name="Ghosh2, Avik" userId="e6f74fb8-3441-4fbe-ac5c-6d8c4108813d" providerId="ADAL" clId="{26EDB3F7-0679-4D54-8E50-48A6703F890D}" dt="2023-07-05T09:24:44.610" v="34764"/>
          <ac:graphicFrameMkLst>
            <pc:docMk/>
            <pc:sldMk cId="1726364803" sldId="280"/>
            <ac:graphicFrameMk id="4" creationId="{EE0E7DD0-4748-034C-F593-1AF3630808ED}"/>
          </ac:graphicFrameMkLst>
        </pc:graphicFrameChg>
      </pc:sldChg>
      <pc:sldChg chg="addSp delSp modSp new mod setBg delDesignElem">
        <pc:chgData name="Ghosh2, Avik" userId="e6f74fb8-3441-4fbe-ac5c-6d8c4108813d" providerId="ADAL" clId="{26EDB3F7-0679-4D54-8E50-48A6703F890D}" dt="2023-07-08T11:21:42.089" v="52208"/>
        <pc:sldMkLst>
          <pc:docMk/>
          <pc:sldMk cId="3712383755" sldId="281"/>
        </pc:sldMkLst>
        <pc:spChg chg="del">
          <ac:chgData name="Ghosh2, Avik" userId="e6f74fb8-3441-4fbe-ac5c-6d8c4108813d" providerId="ADAL" clId="{26EDB3F7-0679-4D54-8E50-48A6703F890D}" dt="2023-06-15T09:19:19.403" v="8091" actId="21"/>
          <ac:spMkLst>
            <pc:docMk/>
            <pc:sldMk cId="3712383755" sldId="281"/>
            <ac:spMk id="2" creationId="{967162E7-0B0E-DCD4-BD9F-88769DAC08D2}"/>
          </ac:spMkLst>
        </pc:spChg>
        <pc:spChg chg="del mod">
          <ac:chgData name="Ghosh2, Avik" userId="e6f74fb8-3441-4fbe-ac5c-6d8c4108813d" providerId="ADAL" clId="{26EDB3F7-0679-4D54-8E50-48A6703F890D}" dt="2023-07-08T11:13:09.024" v="51432" actId="478"/>
          <ac:spMkLst>
            <pc:docMk/>
            <pc:sldMk cId="3712383755" sldId="281"/>
            <ac:spMk id="3" creationId="{0CB33CEB-661A-A21C-A9F0-EF2816A75394}"/>
          </ac:spMkLst>
        </pc:spChg>
        <pc:spChg chg="add mod">
          <ac:chgData name="Ghosh2, Avik" userId="e6f74fb8-3441-4fbe-ac5c-6d8c4108813d" providerId="ADAL" clId="{26EDB3F7-0679-4D54-8E50-48A6703F890D}" dt="2023-07-08T11:21:42.089" v="52208"/>
          <ac:spMkLst>
            <pc:docMk/>
            <pc:sldMk cId="3712383755" sldId="281"/>
            <ac:spMk id="5" creationId="{B43A0189-E4EA-A5DA-F799-7B6EF4E08D6A}"/>
          </ac:spMkLst>
        </pc:spChg>
        <pc:spChg chg="add del">
          <ac:chgData name="Ghosh2, Avik" userId="e6f74fb8-3441-4fbe-ac5c-6d8c4108813d" providerId="ADAL" clId="{26EDB3F7-0679-4D54-8E50-48A6703F890D}" dt="2023-07-05T05:06:07.164" v="25112"/>
          <ac:spMkLst>
            <pc:docMk/>
            <pc:sldMk cId="3712383755" sldId="281"/>
            <ac:spMk id="9" creationId="{A4AC5506-6312-4701-8D3C-40187889A947}"/>
          </ac:spMkLst>
        </pc:spChg>
        <pc:graphicFrameChg chg="add mod">
          <ac:chgData name="Ghosh2, Avik" userId="e6f74fb8-3441-4fbe-ac5c-6d8c4108813d" providerId="ADAL" clId="{26EDB3F7-0679-4D54-8E50-48A6703F890D}" dt="2023-06-15T09:20:20.672" v="8104"/>
          <ac:graphicFrameMkLst>
            <pc:docMk/>
            <pc:sldMk cId="3712383755" sldId="281"/>
            <ac:graphicFrameMk id="4" creationId="{087F8FF6-D1C0-F9E6-336D-ADF72FF73260}"/>
          </ac:graphicFrameMkLst>
        </pc:graphicFrameChg>
      </pc:sldChg>
      <pc:sldChg chg="addSp delSp modSp new del mod">
        <pc:chgData name="Ghosh2, Avik" userId="e6f74fb8-3441-4fbe-ac5c-6d8c4108813d" providerId="ADAL" clId="{26EDB3F7-0679-4D54-8E50-48A6703F890D}" dt="2023-06-15T09:01:37.234" v="7372" actId="2696"/>
        <pc:sldMkLst>
          <pc:docMk/>
          <pc:sldMk cId="1365926860" sldId="282"/>
        </pc:sldMkLst>
        <pc:spChg chg="mod">
          <ac:chgData name="Ghosh2, Avik" userId="e6f74fb8-3441-4fbe-ac5c-6d8c4108813d" providerId="ADAL" clId="{26EDB3F7-0679-4D54-8E50-48A6703F890D}" dt="2023-06-15T09:01:33.233" v="7371" actId="20577"/>
          <ac:spMkLst>
            <pc:docMk/>
            <pc:sldMk cId="1365926860" sldId="282"/>
            <ac:spMk id="3" creationId="{D33CB76A-F0FB-1FAB-F054-60893199840D}"/>
          </ac:spMkLst>
        </pc:spChg>
        <pc:spChg chg="add del">
          <ac:chgData name="Ghosh2, Avik" userId="e6f74fb8-3441-4fbe-ac5c-6d8c4108813d" providerId="ADAL" clId="{26EDB3F7-0679-4D54-8E50-48A6703F890D}" dt="2023-06-15T09:01:09.256" v="7346" actId="22"/>
          <ac:spMkLst>
            <pc:docMk/>
            <pc:sldMk cId="1365926860" sldId="282"/>
            <ac:spMk id="5" creationId="{CFD47C82-1520-EAB3-9C8D-DE0A24B3D4D3}"/>
          </ac:spMkLst>
        </pc:spChg>
        <pc:spChg chg="add del">
          <ac:chgData name="Ghosh2, Avik" userId="e6f74fb8-3441-4fbe-ac5c-6d8c4108813d" providerId="ADAL" clId="{26EDB3F7-0679-4D54-8E50-48A6703F890D}" dt="2023-06-15T09:01:10.133" v="7348" actId="22"/>
          <ac:spMkLst>
            <pc:docMk/>
            <pc:sldMk cId="1365926860" sldId="282"/>
            <ac:spMk id="7" creationId="{F914C296-E8D4-7187-BFC7-24E6E8085C3E}"/>
          </ac:spMkLst>
        </pc:spChg>
      </pc:sldChg>
      <pc:sldChg chg="addSp delSp modSp new mod">
        <pc:chgData name="Ghosh2, Avik" userId="e6f74fb8-3441-4fbe-ac5c-6d8c4108813d" providerId="ADAL" clId="{26EDB3F7-0679-4D54-8E50-48A6703F890D}" dt="2023-07-08T11:21:42.089" v="52208"/>
        <pc:sldMkLst>
          <pc:docMk/>
          <pc:sldMk cId="1694344619" sldId="282"/>
        </pc:sldMkLst>
        <pc:spChg chg="del mod">
          <ac:chgData name="Ghosh2, Avik" userId="e6f74fb8-3441-4fbe-ac5c-6d8c4108813d" providerId="ADAL" clId="{26EDB3F7-0679-4D54-8E50-48A6703F890D}" dt="2023-06-15T09:12:57.110" v="7898" actId="21"/>
          <ac:spMkLst>
            <pc:docMk/>
            <pc:sldMk cId="1694344619" sldId="282"/>
            <ac:spMk id="2" creationId="{8A7494F2-53E1-DBF4-BF4F-EF3860ADCE4F}"/>
          </ac:spMkLst>
        </pc:spChg>
        <pc:spChg chg="mod">
          <ac:chgData name="Ghosh2, Avik" userId="e6f74fb8-3441-4fbe-ac5c-6d8c4108813d" providerId="ADAL" clId="{26EDB3F7-0679-4D54-8E50-48A6703F890D}" dt="2023-07-08T11:21:42.089" v="52208"/>
          <ac:spMkLst>
            <pc:docMk/>
            <pc:sldMk cId="1694344619" sldId="282"/>
            <ac:spMk id="3" creationId="{BB375095-C83F-77BE-8DD9-9A8E5E70EF42}"/>
          </ac:spMkLst>
        </pc:spChg>
        <pc:graphicFrameChg chg="add mod">
          <ac:chgData name="Ghosh2, Avik" userId="e6f74fb8-3441-4fbe-ac5c-6d8c4108813d" providerId="ADAL" clId="{26EDB3F7-0679-4D54-8E50-48A6703F890D}" dt="2023-07-08T09:46:49.589" v="46359"/>
          <ac:graphicFrameMkLst>
            <pc:docMk/>
            <pc:sldMk cId="1694344619" sldId="282"/>
            <ac:graphicFrameMk id="2" creationId="{D93F6932-181B-4EAB-AD4E-36AD532FB9A5}"/>
          </ac:graphicFrameMkLst>
        </pc:graphicFrameChg>
        <pc:graphicFrameChg chg="add del mod">
          <ac:chgData name="Ghosh2, Avik" userId="e6f74fb8-3441-4fbe-ac5c-6d8c4108813d" providerId="ADAL" clId="{26EDB3F7-0679-4D54-8E50-48A6703F890D}" dt="2023-07-08T09:45:12.617" v="46352" actId="478"/>
          <ac:graphicFrameMkLst>
            <pc:docMk/>
            <pc:sldMk cId="1694344619" sldId="282"/>
            <ac:graphicFrameMk id="4" creationId="{782FDEF4-69C1-978D-65DE-0CFF78B2D4F0}"/>
          </ac:graphicFrameMkLst>
        </pc:graphicFrameChg>
        <pc:graphicFrameChg chg="add mod">
          <ac:chgData name="Ghosh2, Avik" userId="e6f74fb8-3441-4fbe-ac5c-6d8c4108813d" providerId="ADAL" clId="{26EDB3F7-0679-4D54-8E50-48A6703F890D}" dt="2023-07-08T09:48:05.191" v="46378"/>
          <ac:graphicFrameMkLst>
            <pc:docMk/>
            <pc:sldMk cId="1694344619" sldId="282"/>
            <ac:graphicFrameMk id="6" creationId="{782FDEF4-69C1-978D-65DE-0CFF78B2D4F0}"/>
          </ac:graphicFrameMkLst>
        </pc:graphicFrameChg>
        <pc:picChg chg="add del mod">
          <ac:chgData name="Ghosh2, Avik" userId="e6f74fb8-3441-4fbe-ac5c-6d8c4108813d" providerId="ADAL" clId="{26EDB3F7-0679-4D54-8E50-48A6703F890D}" dt="2023-07-08T09:47:14.663" v="46373"/>
          <ac:picMkLst>
            <pc:docMk/>
            <pc:sldMk cId="1694344619" sldId="282"/>
            <ac:picMk id="5" creationId="{E6EB6649-D556-CD7B-8951-0F5D2ECE0BA5}"/>
          </ac:picMkLst>
        </pc:picChg>
        <pc:picChg chg="add mod">
          <ac:chgData name="Ghosh2, Avik" userId="e6f74fb8-3441-4fbe-ac5c-6d8c4108813d" providerId="ADAL" clId="{26EDB3F7-0679-4D54-8E50-48A6703F890D}" dt="2023-07-08T09:48:55.920" v="46390" actId="1076"/>
          <ac:picMkLst>
            <pc:docMk/>
            <pc:sldMk cId="1694344619" sldId="282"/>
            <ac:picMk id="7" creationId="{C2665DDD-3B36-37E2-A322-84F0CF47EBC5}"/>
          </ac:picMkLst>
        </pc:picChg>
      </pc:sldChg>
      <pc:sldChg chg="delSp modSp add del ord setBg delDesignElem">
        <pc:chgData name="Ghosh2, Avik" userId="e6f74fb8-3441-4fbe-ac5c-6d8c4108813d" providerId="ADAL" clId="{26EDB3F7-0679-4D54-8E50-48A6703F890D}" dt="2023-06-15T09:03:42.489" v="7476" actId="2696"/>
        <pc:sldMkLst>
          <pc:docMk/>
          <pc:sldMk cId="3540895636" sldId="282"/>
        </pc:sldMkLst>
        <pc:spChg chg="del">
          <ac:chgData name="Ghosh2, Avik" userId="e6f74fb8-3441-4fbe-ac5c-6d8c4108813d" providerId="ADAL" clId="{26EDB3F7-0679-4D54-8E50-48A6703F890D}" dt="2023-06-15T09:02:05.115" v="7374"/>
          <ac:spMkLst>
            <pc:docMk/>
            <pc:sldMk cId="3540895636" sldId="282"/>
            <ac:spMk id="13" creationId="{3847E18C-932D-4C95-AABA-FEC7C9499AD7}"/>
          </ac:spMkLst>
        </pc:spChg>
        <pc:spChg chg="del">
          <ac:chgData name="Ghosh2, Avik" userId="e6f74fb8-3441-4fbe-ac5c-6d8c4108813d" providerId="ADAL" clId="{26EDB3F7-0679-4D54-8E50-48A6703F890D}" dt="2023-06-15T09:02:05.115" v="7374"/>
          <ac:spMkLst>
            <pc:docMk/>
            <pc:sldMk cId="3540895636" sldId="282"/>
            <ac:spMk id="14" creationId="{BACC6370-2D7E-4714-9D71-7542949D7D5D}"/>
          </ac:spMkLst>
        </pc:spChg>
        <pc:spChg chg="del">
          <ac:chgData name="Ghosh2, Avik" userId="e6f74fb8-3441-4fbe-ac5c-6d8c4108813d" providerId="ADAL" clId="{26EDB3F7-0679-4D54-8E50-48A6703F890D}" dt="2023-06-15T09:02:05.115" v="7374"/>
          <ac:spMkLst>
            <pc:docMk/>
            <pc:sldMk cId="3540895636" sldId="282"/>
            <ac:spMk id="15" creationId="{3150CB11-0C61-439E-910F-5787759E72A0}"/>
          </ac:spMkLst>
        </pc:spChg>
        <pc:spChg chg="del">
          <ac:chgData name="Ghosh2, Avik" userId="e6f74fb8-3441-4fbe-ac5c-6d8c4108813d" providerId="ADAL" clId="{26EDB3F7-0679-4D54-8E50-48A6703F890D}" dt="2023-06-15T09:02:05.115" v="7374"/>
          <ac:spMkLst>
            <pc:docMk/>
            <pc:sldMk cId="3540895636" sldId="282"/>
            <ac:spMk id="16" creationId="{256B2C21-A230-48C0-8DF1-C46611373C44}"/>
          </ac:spMkLst>
        </pc:spChg>
        <pc:spChg chg="del">
          <ac:chgData name="Ghosh2, Avik" userId="e6f74fb8-3441-4fbe-ac5c-6d8c4108813d" providerId="ADAL" clId="{26EDB3F7-0679-4D54-8E50-48A6703F890D}" dt="2023-06-15T09:02:05.115" v="7374"/>
          <ac:spMkLst>
            <pc:docMk/>
            <pc:sldMk cId="3540895636" sldId="282"/>
            <ac:spMk id="17" creationId="{43F8A58B-5155-44CE-A5FF-7647B47D0A7A}"/>
          </ac:spMkLst>
        </pc:spChg>
        <pc:spChg chg="del">
          <ac:chgData name="Ghosh2, Avik" userId="e6f74fb8-3441-4fbe-ac5c-6d8c4108813d" providerId="ADAL" clId="{26EDB3F7-0679-4D54-8E50-48A6703F890D}" dt="2023-06-15T09:02:05.115" v="7374"/>
          <ac:spMkLst>
            <pc:docMk/>
            <pc:sldMk cId="3540895636" sldId="282"/>
            <ac:spMk id="19" creationId="{443F2ACA-E6D6-4028-82DD-F03C262D5DE6}"/>
          </ac:spMkLst>
        </pc:spChg>
        <pc:graphicFrameChg chg="mod">
          <ac:chgData name="Ghosh2, Avik" userId="e6f74fb8-3441-4fbe-ac5c-6d8c4108813d" providerId="ADAL" clId="{26EDB3F7-0679-4D54-8E50-48A6703F890D}" dt="2023-06-15T09:03:09.456" v="7463"/>
          <ac:graphicFrameMkLst>
            <pc:docMk/>
            <pc:sldMk cId="3540895636" sldId="282"/>
            <ac:graphicFrameMk id="18" creationId="{B0DC9516-3EE1-CEDC-3A13-60AE49E0BE81}"/>
          </ac:graphicFrameMkLst>
        </pc:graphicFrameChg>
      </pc:sldChg>
      <pc:sldChg chg="addSp delSp modSp new mod setBg delDesignElem">
        <pc:chgData name="Ghosh2, Avik" userId="e6f74fb8-3441-4fbe-ac5c-6d8c4108813d" providerId="ADAL" clId="{26EDB3F7-0679-4D54-8E50-48A6703F890D}" dt="2023-07-08T17:55:53.422" v="56083" actId="1076"/>
        <pc:sldMkLst>
          <pc:docMk/>
          <pc:sldMk cId="2719567966" sldId="283"/>
        </pc:sldMkLst>
        <pc:spChg chg="mod ord">
          <ac:chgData name="Ghosh2, Avik" userId="e6f74fb8-3441-4fbe-ac5c-6d8c4108813d" providerId="ADAL" clId="{26EDB3F7-0679-4D54-8E50-48A6703F890D}" dt="2023-07-08T17:55:45.645" v="56080" actId="14100"/>
          <ac:spMkLst>
            <pc:docMk/>
            <pc:sldMk cId="2719567966" sldId="283"/>
            <ac:spMk id="2" creationId="{7DB89C1E-275A-A5C2-154E-F846084132E4}"/>
          </ac:spMkLst>
        </pc:spChg>
        <pc:spChg chg="mod">
          <ac:chgData name="Ghosh2, Avik" userId="e6f74fb8-3441-4fbe-ac5c-6d8c4108813d" providerId="ADAL" clId="{26EDB3F7-0679-4D54-8E50-48A6703F890D}" dt="2023-07-08T11:22:08.211" v="52211" actId="2711"/>
          <ac:spMkLst>
            <pc:docMk/>
            <pc:sldMk cId="2719567966" sldId="283"/>
            <ac:spMk id="3" creationId="{8C5D3E79-7336-0B4E-F718-3C96BB37CBCE}"/>
          </ac:spMkLst>
        </pc:spChg>
        <pc:spChg chg="add del">
          <ac:chgData name="Ghosh2, Avik" userId="e6f74fb8-3441-4fbe-ac5c-6d8c4108813d" providerId="ADAL" clId="{26EDB3F7-0679-4D54-8E50-48A6703F890D}" dt="2023-07-08T11:21:42.089" v="52208"/>
          <ac:spMkLst>
            <pc:docMk/>
            <pc:sldMk cId="2719567966" sldId="283"/>
            <ac:spMk id="5" creationId="{1B15ED52-F352-441B-82BF-E0EA34836D08}"/>
          </ac:spMkLst>
        </pc:spChg>
        <pc:spChg chg="add del">
          <ac:chgData name="Ghosh2, Avik" userId="e6f74fb8-3441-4fbe-ac5c-6d8c4108813d" providerId="ADAL" clId="{26EDB3F7-0679-4D54-8E50-48A6703F890D}" dt="2023-07-08T11:21:42.089" v="52208"/>
          <ac:spMkLst>
            <pc:docMk/>
            <pc:sldMk cId="2719567966" sldId="283"/>
            <ac:spMk id="6" creationId="{3B2E3793-BFE6-45A2-9B7B-E18844431C99}"/>
          </ac:spMkLst>
        </pc:spChg>
        <pc:spChg chg="add del">
          <ac:chgData name="Ghosh2, Avik" userId="e6f74fb8-3441-4fbe-ac5c-6d8c4108813d" providerId="ADAL" clId="{26EDB3F7-0679-4D54-8E50-48A6703F890D}" dt="2023-07-08T11:21:42.089" v="52208"/>
          <ac:spMkLst>
            <pc:docMk/>
            <pc:sldMk cId="2719567966" sldId="283"/>
            <ac:spMk id="7" creationId="{BC4C4868-CB8F-4AF9-9CDB-8108F2C19B67}"/>
          </ac:spMkLst>
        </pc:spChg>
        <pc:spChg chg="add del">
          <ac:chgData name="Ghosh2, Avik" userId="e6f74fb8-3441-4fbe-ac5c-6d8c4108813d" providerId="ADAL" clId="{26EDB3F7-0679-4D54-8E50-48A6703F890D}" dt="2023-07-05T05:06:07.164" v="25112"/>
          <ac:spMkLst>
            <pc:docMk/>
            <pc:sldMk cId="2719567966" sldId="283"/>
            <ac:spMk id="8" creationId="{1B15ED52-F352-441B-82BF-E0EA34836D08}"/>
          </ac:spMkLst>
        </pc:spChg>
        <pc:spChg chg="add del">
          <ac:chgData name="Ghosh2, Avik" userId="e6f74fb8-3441-4fbe-ac5c-6d8c4108813d" providerId="ADAL" clId="{26EDB3F7-0679-4D54-8E50-48A6703F890D}" dt="2023-07-08T11:21:42.089" v="52208"/>
          <ac:spMkLst>
            <pc:docMk/>
            <pc:sldMk cId="2719567966" sldId="283"/>
            <ac:spMk id="9" creationId="{375E0459-6403-40CD-989D-56A4407CA12E}"/>
          </ac:spMkLst>
        </pc:spChg>
        <pc:spChg chg="add del">
          <ac:chgData name="Ghosh2, Avik" userId="e6f74fb8-3441-4fbe-ac5c-6d8c4108813d" providerId="ADAL" clId="{26EDB3F7-0679-4D54-8E50-48A6703F890D}" dt="2023-07-05T05:06:07.164" v="25112"/>
          <ac:spMkLst>
            <pc:docMk/>
            <pc:sldMk cId="2719567966" sldId="283"/>
            <ac:spMk id="10" creationId="{3B2E3793-BFE6-45A2-9B7B-E18844431C99}"/>
          </ac:spMkLst>
        </pc:spChg>
        <pc:spChg chg="add del">
          <ac:chgData name="Ghosh2, Avik" userId="e6f74fb8-3441-4fbe-ac5c-6d8c4108813d" providerId="ADAL" clId="{26EDB3F7-0679-4D54-8E50-48A6703F890D}" dt="2023-07-08T11:21:42.089" v="52208"/>
          <ac:spMkLst>
            <pc:docMk/>
            <pc:sldMk cId="2719567966" sldId="283"/>
            <ac:spMk id="11" creationId="{53E5B1A8-3AC9-4BD1-9BBC-78CA94F2D1BA}"/>
          </ac:spMkLst>
        </pc:spChg>
        <pc:spChg chg="add del">
          <ac:chgData name="Ghosh2, Avik" userId="e6f74fb8-3441-4fbe-ac5c-6d8c4108813d" providerId="ADAL" clId="{26EDB3F7-0679-4D54-8E50-48A6703F890D}" dt="2023-07-05T05:06:07.164" v="25112"/>
          <ac:spMkLst>
            <pc:docMk/>
            <pc:sldMk cId="2719567966" sldId="283"/>
            <ac:spMk id="12" creationId="{BC4C4868-CB8F-4AF9-9CDB-8108F2C19B67}"/>
          </ac:spMkLst>
        </pc:spChg>
        <pc:spChg chg="add del">
          <ac:chgData name="Ghosh2, Avik" userId="e6f74fb8-3441-4fbe-ac5c-6d8c4108813d" providerId="ADAL" clId="{26EDB3F7-0679-4D54-8E50-48A6703F890D}" dt="2023-07-05T05:06:07.164" v="25112"/>
          <ac:spMkLst>
            <pc:docMk/>
            <pc:sldMk cId="2719567966" sldId="283"/>
            <ac:spMk id="14" creationId="{375E0459-6403-40CD-989D-56A4407CA12E}"/>
          </ac:spMkLst>
        </pc:spChg>
        <pc:spChg chg="add del">
          <ac:chgData name="Ghosh2, Avik" userId="e6f74fb8-3441-4fbe-ac5c-6d8c4108813d" providerId="ADAL" clId="{26EDB3F7-0679-4D54-8E50-48A6703F890D}" dt="2023-07-05T05:06:07.164" v="25112"/>
          <ac:spMkLst>
            <pc:docMk/>
            <pc:sldMk cId="2719567966" sldId="283"/>
            <ac:spMk id="16" creationId="{53E5B1A8-3AC9-4BD1-9BBC-78CA94F2D1BA}"/>
          </ac:spMkLst>
        </pc:spChg>
        <pc:picChg chg="add mod">
          <ac:chgData name="Ghosh2, Avik" userId="e6f74fb8-3441-4fbe-ac5c-6d8c4108813d" providerId="ADAL" clId="{26EDB3F7-0679-4D54-8E50-48A6703F890D}" dt="2023-07-08T17:55:53.422" v="56083" actId="1076"/>
          <ac:picMkLst>
            <pc:docMk/>
            <pc:sldMk cId="2719567966" sldId="283"/>
            <ac:picMk id="5" creationId="{6A8FB6EC-6470-C739-8659-E5F2946E8936}"/>
          </ac:picMkLst>
        </pc:picChg>
      </pc:sldChg>
      <pc:sldChg chg="addSp delSp modSp new del mod ord setBg delDesignElem">
        <pc:chgData name="Ghosh2, Avik" userId="e6f74fb8-3441-4fbe-ac5c-6d8c4108813d" providerId="ADAL" clId="{26EDB3F7-0679-4D54-8E50-48A6703F890D}" dt="2023-07-08T11:09:02.470" v="51210" actId="47"/>
        <pc:sldMkLst>
          <pc:docMk/>
          <pc:sldMk cId="1114721438" sldId="284"/>
        </pc:sldMkLst>
        <pc:spChg chg="mod ord">
          <ac:chgData name="Ghosh2, Avik" userId="e6f74fb8-3441-4fbe-ac5c-6d8c4108813d" providerId="ADAL" clId="{26EDB3F7-0679-4D54-8E50-48A6703F890D}" dt="2023-07-08T11:00:20.316" v="50069" actId="14100"/>
          <ac:spMkLst>
            <pc:docMk/>
            <pc:sldMk cId="1114721438" sldId="284"/>
            <ac:spMk id="2" creationId="{18DC0199-0283-5322-4726-6806C8AC6FE8}"/>
          </ac:spMkLst>
        </pc:spChg>
        <pc:spChg chg="del mod">
          <ac:chgData name="Ghosh2, Avik" userId="e6f74fb8-3441-4fbe-ac5c-6d8c4108813d" providerId="ADAL" clId="{26EDB3F7-0679-4D54-8E50-48A6703F890D}" dt="2023-07-05T09:15:42.171" v="34753" actId="478"/>
          <ac:spMkLst>
            <pc:docMk/>
            <pc:sldMk cId="1114721438" sldId="284"/>
            <ac:spMk id="3" creationId="{AD62E762-D381-CCA3-5F2F-4CD974B2CCCB}"/>
          </ac:spMkLst>
        </pc:spChg>
        <pc:spChg chg="add del mod">
          <ac:chgData name="Ghosh2, Avik" userId="e6f74fb8-3441-4fbe-ac5c-6d8c4108813d" providerId="ADAL" clId="{26EDB3F7-0679-4D54-8E50-48A6703F890D}" dt="2023-07-08T10:59:51.619" v="50065" actId="478"/>
          <ac:spMkLst>
            <pc:docMk/>
            <pc:sldMk cId="1114721438" sldId="284"/>
            <ac:spMk id="5" creationId="{4EB7B448-021E-2C64-F3BF-D951F53D4DC1}"/>
          </ac:spMkLst>
        </pc:spChg>
        <pc:spChg chg="add del">
          <ac:chgData name="Ghosh2, Avik" userId="e6f74fb8-3441-4fbe-ac5c-6d8c4108813d" providerId="ADAL" clId="{26EDB3F7-0679-4D54-8E50-48A6703F890D}" dt="2023-06-15T09:31:21.742" v="9176" actId="26606"/>
          <ac:spMkLst>
            <pc:docMk/>
            <pc:sldMk cId="1114721438" sldId="284"/>
            <ac:spMk id="8" creationId="{09588DA8-065E-4F6F-8EFD-43104AB2E0CF}"/>
          </ac:spMkLst>
        </pc:spChg>
        <pc:spChg chg="add del">
          <ac:chgData name="Ghosh2, Avik" userId="e6f74fb8-3441-4fbe-ac5c-6d8c4108813d" providerId="ADAL" clId="{26EDB3F7-0679-4D54-8E50-48A6703F890D}" dt="2023-06-15T09:31:21.742" v="9176" actId="26606"/>
          <ac:spMkLst>
            <pc:docMk/>
            <pc:sldMk cId="1114721438" sldId="284"/>
            <ac:spMk id="10" creationId="{C4285719-470E-454C-AF62-8323075F1F5B}"/>
          </ac:spMkLst>
        </pc:spChg>
        <pc:spChg chg="add del">
          <ac:chgData name="Ghosh2, Avik" userId="e6f74fb8-3441-4fbe-ac5c-6d8c4108813d" providerId="ADAL" clId="{26EDB3F7-0679-4D54-8E50-48A6703F890D}" dt="2023-06-15T09:31:21.742" v="9176" actId="26606"/>
          <ac:spMkLst>
            <pc:docMk/>
            <pc:sldMk cId="1114721438" sldId="284"/>
            <ac:spMk id="12" creationId="{CD9FE4EF-C4D8-49A0-B2FF-81D8DB7D8A24}"/>
          </ac:spMkLst>
        </pc:spChg>
        <pc:spChg chg="add del">
          <ac:chgData name="Ghosh2, Avik" userId="e6f74fb8-3441-4fbe-ac5c-6d8c4108813d" providerId="ADAL" clId="{26EDB3F7-0679-4D54-8E50-48A6703F890D}" dt="2023-06-15T09:31:21.742" v="9176" actId="26606"/>
          <ac:spMkLst>
            <pc:docMk/>
            <pc:sldMk cId="1114721438" sldId="284"/>
            <ac:spMk id="14" creationId="{4300840D-0A0B-4512-BACA-B439D5B9C57C}"/>
          </ac:spMkLst>
        </pc:spChg>
        <pc:spChg chg="add del">
          <ac:chgData name="Ghosh2, Avik" userId="e6f74fb8-3441-4fbe-ac5c-6d8c4108813d" providerId="ADAL" clId="{26EDB3F7-0679-4D54-8E50-48A6703F890D}" dt="2023-06-15T09:31:21.742" v="9176" actId="26606"/>
          <ac:spMkLst>
            <pc:docMk/>
            <pc:sldMk cId="1114721438" sldId="284"/>
            <ac:spMk id="16" creationId="{D2B78728-A580-49A7-84F9-6EF6F583ADE0}"/>
          </ac:spMkLst>
        </pc:spChg>
        <pc:spChg chg="add del">
          <ac:chgData name="Ghosh2, Avik" userId="e6f74fb8-3441-4fbe-ac5c-6d8c4108813d" providerId="ADAL" clId="{26EDB3F7-0679-4D54-8E50-48A6703F890D}" dt="2023-06-15T09:31:21.742" v="9176" actId="26606"/>
          <ac:spMkLst>
            <pc:docMk/>
            <pc:sldMk cId="1114721438" sldId="284"/>
            <ac:spMk id="18" creationId="{38FAA1A1-D861-433F-88FA-1E9D6FD31D11}"/>
          </ac:spMkLst>
        </pc:spChg>
        <pc:spChg chg="add del">
          <ac:chgData name="Ghosh2, Avik" userId="e6f74fb8-3441-4fbe-ac5c-6d8c4108813d" providerId="ADAL" clId="{26EDB3F7-0679-4D54-8E50-48A6703F890D}" dt="2023-06-15T09:31:21.742" v="9176" actId="26606"/>
          <ac:spMkLst>
            <pc:docMk/>
            <pc:sldMk cId="1114721438" sldId="284"/>
            <ac:spMk id="20" creationId="{8D71EDA1-87BF-4D5D-AB79-F346FD19278A}"/>
          </ac:spMkLst>
        </pc:spChg>
        <pc:spChg chg="add del">
          <ac:chgData name="Ghosh2, Avik" userId="e6f74fb8-3441-4fbe-ac5c-6d8c4108813d" providerId="ADAL" clId="{26EDB3F7-0679-4D54-8E50-48A6703F890D}" dt="2023-06-15T09:31:24.564" v="9178" actId="26606"/>
          <ac:spMkLst>
            <pc:docMk/>
            <pc:sldMk cId="1114721438" sldId="284"/>
            <ac:spMk id="22" creationId="{C05CBC3C-2E5A-4839-8B9B-2E5A6ADF0F58}"/>
          </ac:spMkLst>
        </pc:spChg>
        <pc:spChg chg="add del">
          <ac:chgData name="Ghosh2, Avik" userId="e6f74fb8-3441-4fbe-ac5c-6d8c4108813d" providerId="ADAL" clId="{26EDB3F7-0679-4D54-8E50-48A6703F890D}" dt="2023-06-15T09:31:24.564" v="9178" actId="26606"/>
          <ac:spMkLst>
            <pc:docMk/>
            <pc:sldMk cId="1114721438" sldId="284"/>
            <ac:spMk id="23" creationId="{827FF362-FC97-4BF5-949B-D4ADFA26E457}"/>
          </ac:spMkLst>
        </pc:spChg>
        <pc:spChg chg="add del">
          <ac:chgData name="Ghosh2, Avik" userId="e6f74fb8-3441-4fbe-ac5c-6d8c4108813d" providerId="ADAL" clId="{26EDB3F7-0679-4D54-8E50-48A6703F890D}" dt="2023-07-05T05:06:07.164" v="25112"/>
          <ac:spMkLst>
            <pc:docMk/>
            <pc:sldMk cId="1114721438" sldId="284"/>
            <ac:spMk id="25" creationId="{1B15ED52-F352-441B-82BF-E0EA34836D08}"/>
          </ac:spMkLst>
        </pc:spChg>
        <pc:spChg chg="add del">
          <ac:chgData name="Ghosh2, Avik" userId="e6f74fb8-3441-4fbe-ac5c-6d8c4108813d" providerId="ADAL" clId="{26EDB3F7-0679-4D54-8E50-48A6703F890D}" dt="2023-07-05T05:06:07.164" v="25112"/>
          <ac:spMkLst>
            <pc:docMk/>
            <pc:sldMk cId="1114721438" sldId="284"/>
            <ac:spMk id="26" creationId="{3B2E3793-BFE6-45A2-9B7B-E18844431C99}"/>
          </ac:spMkLst>
        </pc:spChg>
        <pc:spChg chg="add del">
          <ac:chgData name="Ghosh2, Avik" userId="e6f74fb8-3441-4fbe-ac5c-6d8c4108813d" providerId="ADAL" clId="{26EDB3F7-0679-4D54-8E50-48A6703F890D}" dt="2023-07-05T05:06:07.164" v="25112"/>
          <ac:spMkLst>
            <pc:docMk/>
            <pc:sldMk cId="1114721438" sldId="284"/>
            <ac:spMk id="27" creationId="{BC4C4868-CB8F-4AF9-9CDB-8108F2C19B67}"/>
          </ac:spMkLst>
        </pc:spChg>
        <pc:spChg chg="add del">
          <ac:chgData name="Ghosh2, Avik" userId="e6f74fb8-3441-4fbe-ac5c-6d8c4108813d" providerId="ADAL" clId="{26EDB3F7-0679-4D54-8E50-48A6703F890D}" dt="2023-07-05T05:06:07.164" v="25112"/>
          <ac:spMkLst>
            <pc:docMk/>
            <pc:sldMk cId="1114721438" sldId="284"/>
            <ac:spMk id="28" creationId="{375E0459-6403-40CD-989D-56A4407CA12E}"/>
          </ac:spMkLst>
        </pc:spChg>
        <pc:spChg chg="add del">
          <ac:chgData name="Ghosh2, Avik" userId="e6f74fb8-3441-4fbe-ac5c-6d8c4108813d" providerId="ADAL" clId="{26EDB3F7-0679-4D54-8E50-48A6703F890D}" dt="2023-07-05T05:06:07.164" v="25112"/>
          <ac:spMkLst>
            <pc:docMk/>
            <pc:sldMk cId="1114721438" sldId="284"/>
            <ac:spMk id="29" creationId="{53E5B1A8-3AC9-4BD1-9BBC-78CA94F2D1BA}"/>
          </ac:spMkLst>
        </pc:spChg>
      </pc:sldChg>
      <pc:sldChg chg="addSp delSp modSp new add del mod setBg delDesignElem">
        <pc:chgData name="Ghosh2, Avik" userId="e6f74fb8-3441-4fbe-ac5c-6d8c4108813d" providerId="ADAL" clId="{26EDB3F7-0679-4D54-8E50-48A6703F890D}" dt="2023-07-08T17:59:42.016" v="56363" actId="255"/>
        <pc:sldMkLst>
          <pc:docMk/>
          <pc:sldMk cId="88137659" sldId="285"/>
        </pc:sldMkLst>
        <pc:spChg chg="del mod ord">
          <ac:chgData name="Ghosh2, Avik" userId="e6f74fb8-3441-4fbe-ac5c-6d8c4108813d" providerId="ADAL" clId="{26EDB3F7-0679-4D54-8E50-48A6703F890D}" dt="2023-07-08T17:57:25.829" v="56098" actId="478"/>
          <ac:spMkLst>
            <pc:docMk/>
            <pc:sldMk cId="88137659" sldId="285"/>
            <ac:spMk id="2" creationId="{73041910-A648-B726-13C4-4274B01649FA}"/>
          </ac:spMkLst>
        </pc:spChg>
        <pc:spChg chg="mod">
          <ac:chgData name="Ghosh2, Avik" userId="e6f74fb8-3441-4fbe-ac5c-6d8c4108813d" providerId="ADAL" clId="{26EDB3F7-0679-4D54-8E50-48A6703F890D}" dt="2023-07-08T17:59:42.016" v="56363" actId="255"/>
          <ac:spMkLst>
            <pc:docMk/>
            <pc:sldMk cId="88137659" sldId="285"/>
            <ac:spMk id="3" creationId="{34BA894E-8459-0BC3-87BE-D36F2F7215A8}"/>
          </ac:spMkLst>
        </pc:spChg>
        <pc:spChg chg="add mod">
          <ac:chgData name="Ghosh2, Avik" userId="e6f74fb8-3441-4fbe-ac5c-6d8c4108813d" providerId="ADAL" clId="{26EDB3F7-0679-4D54-8E50-48A6703F890D}" dt="2023-07-08T17:59:20.700" v="56360" actId="1076"/>
          <ac:spMkLst>
            <pc:docMk/>
            <pc:sldMk cId="88137659" sldId="285"/>
            <ac:spMk id="4" creationId="{7B10FE2C-31E3-A1E1-6DB7-2E3713D25CC7}"/>
          </ac:spMkLst>
        </pc:spChg>
        <pc:spChg chg="add del">
          <ac:chgData name="Ghosh2, Avik" userId="e6f74fb8-3441-4fbe-ac5c-6d8c4108813d" providerId="ADAL" clId="{26EDB3F7-0679-4D54-8E50-48A6703F890D}" dt="2023-07-08T11:21:42.089" v="52208"/>
          <ac:spMkLst>
            <pc:docMk/>
            <pc:sldMk cId="88137659" sldId="285"/>
            <ac:spMk id="5" creationId="{1B15ED52-F352-441B-82BF-E0EA34836D08}"/>
          </ac:spMkLst>
        </pc:spChg>
        <pc:spChg chg="add del">
          <ac:chgData name="Ghosh2, Avik" userId="e6f74fb8-3441-4fbe-ac5c-6d8c4108813d" providerId="ADAL" clId="{26EDB3F7-0679-4D54-8E50-48A6703F890D}" dt="2023-07-08T11:21:42.089" v="52208"/>
          <ac:spMkLst>
            <pc:docMk/>
            <pc:sldMk cId="88137659" sldId="285"/>
            <ac:spMk id="6" creationId="{3B2E3793-BFE6-45A2-9B7B-E18844431C99}"/>
          </ac:spMkLst>
        </pc:spChg>
        <pc:spChg chg="add del">
          <ac:chgData name="Ghosh2, Avik" userId="e6f74fb8-3441-4fbe-ac5c-6d8c4108813d" providerId="ADAL" clId="{26EDB3F7-0679-4D54-8E50-48A6703F890D}" dt="2023-07-08T11:21:42.089" v="52208"/>
          <ac:spMkLst>
            <pc:docMk/>
            <pc:sldMk cId="88137659" sldId="285"/>
            <ac:spMk id="7" creationId="{BC4C4868-CB8F-4AF9-9CDB-8108F2C19B67}"/>
          </ac:spMkLst>
        </pc:spChg>
        <pc:spChg chg="add del">
          <ac:chgData name="Ghosh2, Avik" userId="e6f74fb8-3441-4fbe-ac5c-6d8c4108813d" providerId="ADAL" clId="{26EDB3F7-0679-4D54-8E50-48A6703F890D}" dt="2023-07-05T05:06:07.164" v="25112"/>
          <ac:spMkLst>
            <pc:docMk/>
            <pc:sldMk cId="88137659" sldId="285"/>
            <ac:spMk id="8" creationId="{1B15ED52-F352-441B-82BF-E0EA34836D08}"/>
          </ac:spMkLst>
        </pc:spChg>
        <pc:spChg chg="add del">
          <ac:chgData name="Ghosh2, Avik" userId="e6f74fb8-3441-4fbe-ac5c-6d8c4108813d" providerId="ADAL" clId="{26EDB3F7-0679-4D54-8E50-48A6703F890D}" dt="2023-07-08T11:21:42.089" v="52208"/>
          <ac:spMkLst>
            <pc:docMk/>
            <pc:sldMk cId="88137659" sldId="285"/>
            <ac:spMk id="9" creationId="{375E0459-6403-40CD-989D-56A4407CA12E}"/>
          </ac:spMkLst>
        </pc:spChg>
        <pc:spChg chg="add del">
          <ac:chgData name="Ghosh2, Avik" userId="e6f74fb8-3441-4fbe-ac5c-6d8c4108813d" providerId="ADAL" clId="{26EDB3F7-0679-4D54-8E50-48A6703F890D}" dt="2023-07-05T05:06:07.164" v="25112"/>
          <ac:spMkLst>
            <pc:docMk/>
            <pc:sldMk cId="88137659" sldId="285"/>
            <ac:spMk id="10" creationId="{3B2E3793-BFE6-45A2-9B7B-E18844431C99}"/>
          </ac:spMkLst>
        </pc:spChg>
        <pc:spChg chg="add del">
          <ac:chgData name="Ghosh2, Avik" userId="e6f74fb8-3441-4fbe-ac5c-6d8c4108813d" providerId="ADAL" clId="{26EDB3F7-0679-4D54-8E50-48A6703F890D}" dt="2023-07-08T11:21:42.089" v="52208"/>
          <ac:spMkLst>
            <pc:docMk/>
            <pc:sldMk cId="88137659" sldId="285"/>
            <ac:spMk id="11" creationId="{53E5B1A8-3AC9-4BD1-9BBC-78CA94F2D1BA}"/>
          </ac:spMkLst>
        </pc:spChg>
        <pc:spChg chg="add del">
          <ac:chgData name="Ghosh2, Avik" userId="e6f74fb8-3441-4fbe-ac5c-6d8c4108813d" providerId="ADAL" clId="{26EDB3F7-0679-4D54-8E50-48A6703F890D}" dt="2023-07-05T05:06:07.164" v="25112"/>
          <ac:spMkLst>
            <pc:docMk/>
            <pc:sldMk cId="88137659" sldId="285"/>
            <ac:spMk id="12" creationId="{BC4C4868-CB8F-4AF9-9CDB-8108F2C19B67}"/>
          </ac:spMkLst>
        </pc:spChg>
        <pc:spChg chg="add del">
          <ac:chgData name="Ghosh2, Avik" userId="e6f74fb8-3441-4fbe-ac5c-6d8c4108813d" providerId="ADAL" clId="{26EDB3F7-0679-4D54-8E50-48A6703F890D}" dt="2023-07-05T05:06:07.164" v="25112"/>
          <ac:spMkLst>
            <pc:docMk/>
            <pc:sldMk cId="88137659" sldId="285"/>
            <ac:spMk id="14" creationId="{375E0459-6403-40CD-989D-56A4407CA12E}"/>
          </ac:spMkLst>
        </pc:spChg>
        <pc:spChg chg="add del">
          <ac:chgData name="Ghosh2, Avik" userId="e6f74fb8-3441-4fbe-ac5c-6d8c4108813d" providerId="ADAL" clId="{26EDB3F7-0679-4D54-8E50-48A6703F890D}" dt="2023-07-05T05:06:07.164" v="25112"/>
          <ac:spMkLst>
            <pc:docMk/>
            <pc:sldMk cId="88137659" sldId="285"/>
            <ac:spMk id="16" creationId="{53E5B1A8-3AC9-4BD1-9BBC-78CA94F2D1BA}"/>
          </ac:spMkLst>
        </pc:spChg>
      </pc:sldChg>
      <pc:sldChg chg="addSp modSp new del mod setBg">
        <pc:chgData name="Ghosh2, Avik" userId="e6f74fb8-3441-4fbe-ac5c-6d8c4108813d" providerId="ADAL" clId="{26EDB3F7-0679-4D54-8E50-48A6703F890D}" dt="2023-07-03T06:26:43.869" v="11247" actId="47"/>
        <pc:sldMkLst>
          <pc:docMk/>
          <pc:sldMk cId="847242955" sldId="286"/>
        </pc:sldMkLst>
        <pc:spChg chg="mod ord">
          <ac:chgData name="Ghosh2, Avik" userId="e6f74fb8-3441-4fbe-ac5c-6d8c4108813d" providerId="ADAL" clId="{26EDB3F7-0679-4D54-8E50-48A6703F890D}" dt="2023-06-15T10:34:48.825" v="10932" actId="20577"/>
          <ac:spMkLst>
            <pc:docMk/>
            <pc:sldMk cId="847242955" sldId="286"/>
            <ac:spMk id="2" creationId="{BF550D56-0906-1740-6916-AC9A5E91AA08}"/>
          </ac:spMkLst>
        </pc:spChg>
        <pc:spChg chg="mod">
          <ac:chgData name="Ghosh2, Avik" userId="e6f74fb8-3441-4fbe-ac5c-6d8c4108813d" providerId="ADAL" clId="{26EDB3F7-0679-4D54-8E50-48A6703F890D}" dt="2023-06-15T09:47:06.441" v="10314" actId="26606"/>
          <ac:spMkLst>
            <pc:docMk/>
            <pc:sldMk cId="847242955" sldId="286"/>
            <ac:spMk id="3" creationId="{9EC1386A-60F6-A02F-F08A-F0D55206623E}"/>
          </ac:spMkLst>
        </pc:spChg>
        <pc:spChg chg="add">
          <ac:chgData name="Ghosh2, Avik" userId="e6f74fb8-3441-4fbe-ac5c-6d8c4108813d" providerId="ADAL" clId="{26EDB3F7-0679-4D54-8E50-48A6703F890D}" dt="2023-06-15T09:47:06.441" v="10314" actId="26606"/>
          <ac:spMkLst>
            <pc:docMk/>
            <pc:sldMk cId="847242955" sldId="286"/>
            <ac:spMk id="8" creationId="{70DFC902-7D23-471A-B557-B6B6917D7A0D}"/>
          </ac:spMkLst>
        </pc:spChg>
        <pc:spChg chg="add">
          <ac:chgData name="Ghosh2, Avik" userId="e6f74fb8-3441-4fbe-ac5c-6d8c4108813d" providerId="ADAL" clId="{26EDB3F7-0679-4D54-8E50-48A6703F890D}" dt="2023-06-15T09:47:06.441" v="10314" actId="26606"/>
          <ac:spMkLst>
            <pc:docMk/>
            <pc:sldMk cId="847242955" sldId="286"/>
            <ac:spMk id="10" creationId="{A55D5633-D557-4DCA-982C-FF36EB7A1C00}"/>
          </ac:spMkLst>
        </pc:spChg>
        <pc:spChg chg="add">
          <ac:chgData name="Ghosh2, Avik" userId="e6f74fb8-3441-4fbe-ac5c-6d8c4108813d" providerId="ADAL" clId="{26EDB3F7-0679-4D54-8E50-48A6703F890D}" dt="2023-06-15T09:47:06.441" v="10314" actId="26606"/>
          <ac:spMkLst>
            <pc:docMk/>
            <pc:sldMk cId="847242955" sldId="286"/>
            <ac:spMk id="12" creationId="{450D3AD2-FA80-415F-A9CE-54D884561CD7}"/>
          </ac:spMkLst>
        </pc:spChg>
      </pc:sldChg>
      <pc:sldChg chg="addSp delSp modSp new del mod setBg delDesignElem">
        <pc:chgData name="Ghosh2, Avik" userId="e6f74fb8-3441-4fbe-ac5c-6d8c4108813d" providerId="ADAL" clId="{26EDB3F7-0679-4D54-8E50-48A6703F890D}" dt="2023-07-08T11:09:09.986" v="51211" actId="47"/>
        <pc:sldMkLst>
          <pc:docMk/>
          <pc:sldMk cId="236018073" sldId="287"/>
        </pc:sldMkLst>
        <pc:spChg chg="mod ord">
          <ac:chgData name="Ghosh2, Avik" userId="e6f74fb8-3441-4fbe-ac5c-6d8c4108813d" providerId="ADAL" clId="{26EDB3F7-0679-4D54-8E50-48A6703F890D}" dt="2023-07-05T05:05:51.324" v="25091"/>
          <ac:spMkLst>
            <pc:docMk/>
            <pc:sldMk cId="236018073" sldId="287"/>
            <ac:spMk id="2" creationId="{C9D7E3EB-1FE6-CB8C-C6CF-F2C5FEA2A491}"/>
          </ac:spMkLst>
        </pc:spChg>
        <pc:spChg chg="mod">
          <ac:chgData name="Ghosh2, Avik" userId="e6f74fb8-3441-4fbe-ac5c-6d8c4108813d" providerId="ADAL" clId="{26EDB3F7-0679-4D54-8E50-48A6703F890D}" dt="2023-07-05T05:05:50.967" v="25089"/>
          <ac:spMkLst>
            <pc:docMk/>
            <pc:sldMk cId="236018073" sldId="287"/>
            <ac:spMk id="3" creationId="{5CEBE2AD-D8D2-6A83-C9BA-29A2C10AC982}"/>
          </ac:spMkLst>
        </pc:spChg>
        <pc:spChg chg="add del">
          <ac:chgData name="Ghosh2, Avik" userId="e6f74fb8-3441-4fbe-ac5c-6d8c4108813d" providerId="ADAL" clId="{26EDB3F7-0679-4D54-8E50-48A6703F890D}" dt="2023-06-15T10:10:43.922" v="10419" actId="26606"/>
          <ac:spMkLst>
            <pc:docMk/>
            <pc:sldMk cId="236018073" sldId="287"/>
            <ac:spMk id="12" creationId="{6D731904-7733-45B0-902C-289497204C19}"/>
          </ac:spMkLst>
        </pc:spChg>
        <pc:spChg chg="add del">
          <ac:chgData name="Ghosh2, Avik" userId="e6f74fb8-3441-4fbe-ac5c-6d8c4108813d" providerId="ADAL" clId="{26EDB3F7-0679-4D54-8E50-48A6703F890D}" dt="2023-06-15T10:10:43.922" v="10419" actId="26606"/>
          <ac:spMkLst>
            <pc:docMk/>
            <pc:sldMk cId="236018073" sldId="287"/>
            <ac:spMk id="14" creationId="{504E6397-35D7-4AEC-9DA9-B7F6B12B88A5}"/>
          </ac:spMkLst>
        </pc:spChg>
        <pc:spChg chg="add del">
          <ac:chgData name="Ghosh2, Avik" userId="e6f74fb8-3441-4fbe-ac5c-6d8c4108813d" providerId="ADAL" clId="{26EDB3F7-0679-4D54-8E50-48A6703F890D}" dt="2023-06-15T10:10:43.922" v="10419" actId="26606"/>
          <ac:spMkLst>
            <pc:docMk/>
            <pc:sldMk cId="236018073" sldId="287"/>
            <ac:spMk id="16" creationId="{62C5A04F-2AEB-4631-8314-A8B812E1EC8E}"/>
          </ac:spMkLst>
        </pc:spChg>
        <pc:spChg chg="add del">
          <ac:chgData name="Ghosh2, Avik" userId="e6f74fb8-3441-4fbe-ac5c-6d8c4108813d" providerId="ADAL" clId="{26EDB3F7-0679-4D54-8E50-48A6703F890D}" dt="2023-06-15T10:10:43.922" v="10419" actId="26606"/>
          <ac:spMkLst>
            <pc:docMk/>
            <pc:sldMk cId="236018073" sldId="287"/>
            <ac:spMk id="18" creationId="{4B2B1C70-BF3F-41BD-871B-63D8F911F77B}"/>
          </ac:spMkLst>
        </pc:spChg>
        <pc:spChg chg="add del">
          <ac:chgData name="Ghosh2, Avik" userId="e6f74fb8-3441-4fbe-ac5c-6d8c4108813d" providerId="ADAL" clId="{26EDB3F7-0679-4D54-8E50-48A6703F890D}" dt="2023-07-05T05:06:07.164" v="25112"/>
          <ac:spMkLst>
            <pc:docMk/>
            <pc:sldMk cId="236018073" sldId="287"/>
            <ac:spMk id="23" creationId="{C3896A03-3945-419A-B66B-4EE266EDD152}"/>
          </ac:spMkLst>
        </pc:spChg>
        <pc:spChg chg="add del">
          <ac:chgData name="Ghosh2, Avik" userId="e6f74fb8-3441-4fbe-ac5c-6d8c4108813d" providerId="ADAL" clId="{26EDB3F7-0679-4D54-8E50-48A6703F890D}" dt="2023-07-05T05:06:07.164" v="25112"/>
          <ac:spMkLst>
            <pc:docMk/>
            <pc:sldMk cId="236018073" sldId="287"/>
            <ac:spMk id="25" creationId="{B34F5AD2-EDBD-4BBD-A55C-EAFFD0C7097A}"/>
          </ac:spMkLst>
        </pc:spChg>
        <pc:spChg chg="add del">
          <ac:chgData name="Ghosh2, Avik" userId="e6f74fb8-3441-4fbe-ac5c-6d8c4108813d" providerId="ADAL" clId="{26EDB3F7-0679-4D54-8E50-48A6703F890D}" dt="2023-07-05T05:06:07.164" v="25112"/>
          <ac:spMkLst>
            <pc:docMk/>
            <pc:sldMk cId="236018073" sldId="287"/>
            <ac:spMk id="27" creationId="{450D3AD2-FA80-415F-A9CE-54D884561CD7}"/>
          </ac:spMkLst>
        </pc:spChg>
        <pc:picChg chg="add mod">
          <ac:chgData name="Ghosh2, Avik" userId="e6f74fb8-3441-4fbe-ac5c-6d8c4108813d" providerId="ADAL" clId="{26EDB3F7-0679-4D54-8E50-48A6703F890D}" dt="2023-06-15T10:10:43.922" v="10419" actId="26606"/>
          <ac:picMkLst>
            <pc:docMk/>
            <pc:sldMk cId="236018073" sldId="287"/>
            <ac:picMk id="5" creationId="{551FAFBA-F4A3-6091-2A47-D348A111A07D}"/>
          </ac:picMkLst>
        </pc:picChg>
        <pc:picChg chg="add mod">
          <ac:chgData name="Ghosh2, Avik" userId="e6f74fb8-3441-4fbe-ac5c-6d8c4108813d" providerId="ADAL" clId="{26EDB3F7-0679-4D54-8E50-48A6703F890D}" dt="2023-06-15T10:10:43.922" v="10419" actId="26606"/>
          <ac:picMkLst>
            <pc:docMk/>
            <pc:sldMk cId="236018073" sldId="287"/>
            <ac:picMk id="7" creationId="{B89D0D2A-57FF-6F8B-F775-190E71381B27}"/>
          </ac:picMkLst>
        </pc:picChg>
      </pc:sldChg>
      <pc:sldChg chg="addSp delSp modSp new del mod setBg delDesignElem">
        <pc:chgData name="Ghosh2, Avik" userId="e6f74fb8-3441-4fbe-ac5c-6d8c4108813d" providerId="ADAL" clId="{26EDB3F7-0679-4D54-8E50-48A6703F890D}" dt="2023-07-08T11:09:11.628" v="51212" actId="47"/>
        <pc:sldMkLst>
          <pc:docMk/>
          <pc:sldMk cId="3034101883" sldId="288"/>
        </pc:sldMkLst>
        <pc:spChg chg="mod ord">
          <ac:chgData name="Ghosh2, Avik" userId="e6f74fb8-3441-4fbe-ac5c-6d8c4108813d" providerId="ADAL" clId="{26EDB3F7-0679-4D54-8E50-48A6703F890D}" dt="2023-07-05T05:05:51.324" v="25091"/>
          <ac:spMkLst>
            <pc:docMk/>
            <pc:sldMk cId="3034101883" sldId="288"/>
            <ac:spMk id="2" creationId="{8CBD1A1B-0F33-B5C8-3300-9B332B57DD33}"/>
          </ac:spMkLst>
        </pc:spChg>
        <pc:spChg chg="mod">
          <ac:chgData name="Ghosh2, Avik" userId="e6f74fb8-3441-4fbe-ac5c-6d8c4108813d" providerId="ADAL" clId="{26EDB3F7-0679-4D54-8E50-48A6703F890D}" dt="2023-07-05T05:05:50.967" v="25089"/>
          <ac:spMkLst>
            <pc:docMk/>
            <pc:sldMk cId="3034101883" sldId="288"/>
            <ac:spMk id="3" creationId="{BAA192D7-D772-3219-352E-BAC9E2250C82}"/>
          </ac:spMkLst>
        </pc:spChg>
        <pc:spChg chg="add del">
          <ac:chgData name="Ghosh2, Avik" userId="e6f74fb8-3441-4fbe-ac5c-6d8c4108813d" providerId="ADAL" clId="{26EDB3F7-0679-4D54-8E50-48A6703F890D}" dt="2023-06-15T10:15:17.971" v="10762" actId="26606"/>
          <ac:spMkLst>
            <pc:docMk/>
            <pc:sldMk cId="3034101883" sldId="288"/>
            <ac:spMk id="12" creationId="{21516CB1-E8C8-4751-B6A6-46B2D1E72A61}"/>
          </ac:spMkLst>
        </pc:spChg>
        <pc:spChg chg="add del">
          <ac:chgData name="Ghosh2, Avik" userId="e6f74fb8-3441-4fbe-ac5c-6d8c4108813d" providerId="ADAL" clId="{26EDB3F7-0679-4D54-8E50-48A6703F890D}" dt="2023-06-15T10:15:17.971" v="10762" actId="26606"/>
          <ac:spMkLst>
            <pc:docMk/>
            <pc:sldMk cId="3034101883" sldId="288"/>
            <ac:spMk id="14" creationId="{90C0C0D1-E79A-41FF-8322-256F6DD1499B}"/>
          </ac:spMkLst>
        </pc:spChg>
        <pc:spChg chg="add del">
          <ac:chgData name="Ghosh2, Avik" userId="e6f74fb8-3441-4fbe-ac5c-6d8c4108813d" providerId="ADAL" clId="{26EDB3F7-0679-4D54-8E50-48A6703F890D}" dt="2023-06-15T10:15:17.971" v="10762" actId="26606"/>
          <ac:spMkLst>
            <pc:docMk/>
            <pc:sldMk cId="3034101883" sldId="288"/>
            <ac:spMk id="16" creationId="{395FA420-5595-49D1-9D5F-79EC43B55574}"/>
          </ac:spMkLst>
        </pc:spChg>
        <pc:spChg chg="add del">
          <ac:chgData name="Ghosh2, Avik" userId="e6f74fb8-3441-4fbe-ac5c-6d8c4108813d" providerId="ADAL" clId="{26EDB3F7-0679-4D54-8E50-48A6703F890D}" dt="2023-07-05T05:06:07.164" v="25112"/>
          <ac:spMkLst>
            <pc:docMk/>
            <pc:sldMk cId="3034101883" sldId="288"/>
            <ac:spMk id="21" creationId="{C3896A03-3945-419A-B66B-4EE266EDD152}"/>
          </ac:spMkLst>
        </pc:spChg>
        <pc:spChg chg="add del">
          <ac:chgData name="Ghosh2, Avik" userId="e6f74fb8-3441-4fbe-ac5c-6d8c4108813d" providerId="ADAL" clId="{26EDB3F7-0679-4D54-8E50-48A6703F890D}" dt="2023-07-05T05:06:07.164" v="25112"/>
          <ac:spMkLst>
            <pc:docMk/>
            <pc:sldMk cId="3034101883" sldId="288"/>
            <ac:spMk id="23" creationId="{B34F5AD2-EDBD-4BBD-A55C-EAFFD0C7097A}"/>
          </ac:spMkLst>
        </pc:spChg>
        <pc:spChg chg="add del">
          <ac:chgData name="Ghosh2, Avik" userId="e6f74fb8-3441-4fbe-ac5c-6d8c4108813d" providerId="ADAL" clId="{26EDB3F7-0679-4D54-8E50-48A6703F890D}" dt="2023-07-05T05:06:07.164" v="25112"/>
          <ac:spMkLst>
            <pc:docMk/>
            <pc:sldMk cId="3034101883" sldId="288"/>
            <ac:spMk id="25" creationId="{450D3AD2-FA80-415F-A9CE-54D884561CD7}"/>
          </ac:spMkLst>
        </pc:spChg>
        <pc:picChg chg="add mod">
          <ac:chgData name="Ghosh2, Avik" userId="e6f74fb8-3441-4fbe-ac5c-6d8c4108813d" providerId="ADAL" clId="{26EDB3F7-0679-4D54-8E50-48A6703F890D}" dt="2023-06-15T10:15:17.971" v="10762" actId="26606"/>
          <ac:picMkLst>
            <pc:docMk/>
            <pc:sldMk cId="3034101883" sldId="288"/>
            <ac:picMk id="5" creationId="{BB5E7AE7-E549-8433-C71B-17B35DCE359E}"/>
          </ac:picMkLst>
        </pc:picChg>
        <pc:picChg chg="add mod">
          <ac:chgData name="Ghosh2, Avik" userId="e6f74fb8-3441-4fbe-ac5c-6d8c4108813d" providerId="ADAL" clId="{26EDB3F7-0679-4D54-8E50-48A6703F890D}" dt="2023-06-15T10:15:17.971" v="10762" actId="26606"/>
          <ac:picMkLst>
            <pc:docMk/>
            <pc:sldMk cId="3034101883" sldId="288"/>
            <ac:picMk id="7" creationId="{D209592B-0BF9-67E5-958C-48F0184ABE84}"/>
          </ac:picMkLst>
        </pc:picChg>
      </pc:sldChg>
      <pc:sldChg chg="addSp delSp modSp new mod">
        <pc:chgData name="Ghosh2, Avik" userId="e6f74fb8-3441-4fbe-ac5c-6d8c4108813d" providerId="ADAL" clId="{26EDB3F7-0679-4D54-8E50-48A6703F890D}" dt="2023-07-08T06:07:48.552" v="40979" actId="20577"/>
        <pc:sldMkLst>
          <pc:docMk/>
          <pc:sldMk cId="2489599282" sldId="289"/>
        </pc:sldMkLst>
        <pc:spChg chg="mod">
          <ac:chgData name="Ghosh2, Avik" userId="e6f74fb8-3441-4fbe-ac5c-6d8c4108813d" providerId="ADAL" clId="{26EDB3F7-0679-4D54-8E50-48A6703F890D}" dt="2023-07-08T06:07:48.552" v="40979" actId="20577"/>
          <ac:spMkLst>
            <pc:docMk/>
            <pc:sldMk cId="2489599282" sldId="289"/>
            <ac:spMk id="2" creationId="{02C631EA-803F-7F40-5721-4B80BE6932CE}"/>
          </ac:spMkLst>
        </pc:spChg>
        <pc:spChg chg="mod">
          <ac:chgData name="Ghosh2, Avik" userId="e6f74fb8-3441-4fbe-ac5c-6d8c4108813d" providerId="ADAL" clId="{26EDB3F7-0679-4D54-8E50-48A6703F890D}" dt="2023-07-08T06:07:34.427" v="40923" actId="1076"/>
          <ac:spMkLst>
            <pc:docMk/>
            <pc:sldMk cId="2489599282" sldId="289"/>
            <ac:spMk id="3" creationId="{08BA503D-B1FF-248E-4A1D-8C12CE9995CA}"/>
          </ac:spMkLst>
        </pc:spChg>
        <pc:picChg chg="add del mod">
          <ac:chgData name="Ghosh2, Avik" userId="e6f74fb8-3441-4fbe-ac5c-6d8c4108813d" providerId="ADAL" clId="{26EDB3F7-0679-4D54-8E50-48A6703F890D}" dt="2023-07-05T08:20:55.715" v="29125" actId="478"/>
          <ac:picMkLst>
            <pc:docMk/>
            <pc:sldMk cId="2489599282" sldId="289"/>
            <ac:picMk id="4" creationId="{C970696F-767A-7251-2BF8-E5D95D0D5F5E}"/>
          </ac:picMkLst>
        </pc:picChg>
        <pc:picChg chg="add del mod">
          <ac:chgData name="Ghosh2, Avik" userId="e6f74fb8-3441-4fbe-ac5c-6d8c4108813d" providerId="ADAL" clId="{26EDB3F7-0679-4D54-8E50-48A6703F890D}" dt="2023-07-05T08:20:57.272" v="29126" actId="478"/>
          <ac:picMkLst>
            <pc:docMk/>
            <pc:sldMk cId="2489599282" sldId="289"/>
            <ac:picMk id="5" creationId="{CBBA2C16-0341-2BD8-505C-581D825F0CE6}"/>
          </ac:picMkLst>
        </pc:picChg>
      </pc:sldChg>
      <pc:sldChg chg="new del ord">
        <pc:chgData name="Ghosh2, Avik" userId="e6f74fb8-3441-4fbe-ac5c-6d8c4108813d" providerId="ADAL" clId="{26EDB3F7-0679-4D54-8E50-48A6703F890D}" dt="2023-06-21T10:03:10.069" v="11083" actId="47"/>
        <pc:sldMkLst>
          <pc:docMk/>
          <pc:sldMk cId="789055827" sldId="290"/>
        </pc:sldMkLst>
      </pc:sldChg>
      <pc:sldChg chg="modSp new del mod">
        <pc:chgData name="Ghosh2, Avik" userId="e6f74fb8-3441-4fbe-ac5c-6d8c4108813d" providerId="ADAL" clId="{26EDB3F7-0679-4D54-8E50-48A6703F890D}" dt="2023-07-05T05:02:19.678" v="24943" actId="47"/>
        <pc:sldMkLst>
          <pc:docMk/>
          <pc:sldMk cId="2791734076" sldId="290"/>
        </pc:sldMkLst>
        <pc:spChg chg="mod">
          <ac:chgData name="Ghosh2, Avik" userId="e6f74fb8-3441-4fbe-ac5c-6d8c4108813d" providerId="ADAL" clId="{26EDB3F7-0679-4D54-8E50-48A6703F890D}" dt="2023-06-21T10:03:32.325" v="11140" actId="20577"/>
          <ac:spMkLst>
            <pc:docMk/>
            <pc:sldMk cId="2791734076" sldId="290"/>
            <ac:spMk id="3" creationId="{8FDAAFC8-3373-553C-9D24-68DCE74248A1}"/>
          </ac:spMkLst>
        </pc:spChg>
      </pc:sldChg>
      <pc:sldChg chg="delSp modSp new del mod">
        <pc:chgData name="Ghosh2, Avik" userId="e6f74fb8-3441-4fbe-ac5c-6d8c4108813d" providerId="ADAL" clId="{26EDB3F7-0679-4D54-8E50-48A6703F890D}" dt="2023-07-08T06:25:32.689" v="42101" actId="47"/>
        <pc:sldMkLst>
          <pc:docMk/>
          <pc:sldMk cId="1098908295" sldId="291"/>
        </pc:sldMkLst>
        <pc:spChg chg="mod">
          <ac:chgData name="Ghosh2, Avik" userId="e6f74fb8-3441-4fbe-ac5c-6d8c4108813d" providerId="ADAL" clId="{26EDB3F7-0679-4D54-8E50-48A6703F890D}" dt="2023-07-05T14:46:00.696" v="35667" actId="255"/>
          <ac:spMkLst>
            <pc:docMk/>
            <pc:sldMk cId="1098908295" sldId="291"/>
            <ac:spMk id="2" creationId="{26523BB2-A24C-F95B-81BF-38F373FE3762}"/>
          </ac:spMkLst>
        </pc:spChg>
        <pc:spChg chg="del mod">
          <ac:chgData name="Ghosh2, Avik" userId="e6f74fb8-3441-4fbe-ac5c-6d8c4108813d" providerId="ADAL" clId="{26EDB3F7-0679-4D54-8E50-48A6703F890D}" dt="2023-07-05T14:45:23.634" v="35650" actId="478"/>
          <ac:spMkLst>
            <pc:docMk/>
            <pc:sldMk cId="1098908295" sldId="291"/>
            <ac:spMk id="3" creationId="{9C29ACF8-4646-0452-1C14-4CBC69274C6B}"/>
          </ac:spMkLst>
        </pc:spChg>
      </pc:sldChg>
      <pc:sldChg chg="addSp delSp modSp new mod">
        <pc:chgData name="Ghosh2, Avik" userId="e6f74fb8-3441-4fbe-ac5c-6d8c4108813d" providerId="ADAL" clId="{26EDB3F7-0679-4D54-8E50-48A6703F890D}" dt="2023-07-10T05:37:19.072" v="63640" actId="20577"/>
        <pc:sldMkLst>
          <pc:docMk/>
          <pc:sldMk cId="3371232632" sldId="292"/>
        </pc:sldMkLst>
        <pc:spChg chg="mod">
          <ac:chgData name="Ghosh2, Avik" userId="e6f74fb8-3441-4fbe-ac5c-6d8c4108813d" providerId="ADAL" clId="{26EDB3F7-0679-4D54-8E50-48A6703F890D}" dt="2023-07-08T18:05:16.104" v="56406" actId="2711"/>
          <ac:spMkLst>
            <pc:docMk/>
            <pc:sldMk cId="3371232632" sldId="292"/>
            <ac:spMk id="2" creationId="{23AB94B5-7CE5-B50A-EE45-F40F81237F1B}"/>
          </ac:spMkLst>
        </pc:spChg>
        <pc:spChg chg="mod">
          <ac:chgData name="Ghosh2, Avik" userId="e6f74fb8-3441-4fbe-ac5c-6d8c4108813d" providerId="ADAL" clId="{26EDB3F7-0679-4D54-8E50-48A6703F890D}" dt="2023-07-08T18:05:16.104" v="56406" actId="2711"/>
          <ac:spMkLst>
            <pc:docMk/>
            <pc:sldMk cId="3371232632" sldId="292"/>
            <ac:spMk id="3" creationId="{690DA462-BE00-CED3-C4FE-56AD8017C1A0}"/>
          </ac:spMkLst>
        </pc:spChg>
        <pc:spChg chg="add del mod">
          <ac:chgData name="Ghosh2, Avik" userId="e6f74fb8-3441-4fbe-ac5c-6d8c4108813d" providerId="ADAL" clId="{26EDB3F7-0679-4D54-8E50-48A6703F890D}" dt="2023-07-03T06:38:15.052" v="12156"/>
          <ac:spMkLst>
            <pc:docMk/>
            <pc:sldMk cId="3371232632" sldId="292"/>
            <ac:spMk id="9" creationId="{2FDC9AC7-A0E0-09E2-4B71-1A1F9F8AF701}"/>
          </ac:spMkLst>
        </pc:spChg>
        <pc:spChg chg="add mod">
          <ac:chgData name="Ghosh2, Avik" userId="e6f74fb8-3441-4fbe-ac5c-6d8c4108813d" providerId="ADAL" clId="{26EDB3F7-0679-4D54-8E50-48A6703F890D}" dt="2023-07-10T05:37:19.072" v="63640" actId="20577"/>
          <ac:spMkLst>
            <pc:docMk/>
            <pc:sldMk cId="3371232632" sldId="292"/>
            <ac:spMk id="10" creationId="{86DA3000-D71D-26CB-CD5B-C9A52F0BA779}"/>
          </ac:spMkLst>
        </pc:spChg>
        <pc:graphicFrameChg chg="add del mod">
          <ac:chgData name="Ghosh2, Avik" userId="e6f74fb8-3441-4fbe-ac5c-6d8c4108813d" providerId="ADAL" clId="{26EDB3F7-0679-4D54-8E50-48A6703F890D}" dt="2023-07-03T06:32:28.714" v="11494" actId="478"/>
          <ac:graphicFrameMkLst>
            <pc:docMk/>
            <pc:sldMk cId="3371232632" sldId="292"/>
            <ac:graphicFrameMk id="4" creationId="{89E71A63-97CC-15DE-07F0-2E3289A2C5BA}"/>
          </ac:graphicFrameMkLst>
        </pc:graphicFrameChg>
        <pc:picChg chg="add mod">
          <ac:chgData name="Ghosh2, Avik" userId="e6f74fb8-3441-4fbe-ac5c-6d8c4108813d" providerId="ADAL" clId="{26EDB3F7-0679-4D54-8E50-48A6703F890D}" dt="2023-07-03T06:33:00.581" v="11507" actId="1076"/>
          <ac:picMkLst>
            <pc:docMk/>
            <pc:sldMk cId="3371232632" sldId="292"/>
            <ac:picMk id="6" creationId="{684636D1-9681-9FD1-189A-8245B92051BE}"/>
          </ac:picMkLst>
        </pc:picChg>
        <pc:picChg chg="add mod">
          <ac:chgData name="Ghosh2, Avik" userId="e6f74fb8-3441-4fbe-ac5c-6d8c4108813d" providerId="ADAL" clId="{26EDB3F7-0679-4D54-8E50-48A6703F890D}" dt="2023-07-08T18:05:27.261" v="56409" actId="14100"/>
          <ac:picMkLst>
            <pc:docMk/>
            <pc:sldMk cId="3371232632" sldId="292"/>
            <ac:picMk id="8" creationId="{D5D1FB96-13DF-56A0-1A2A-6125407A66C6}"/>
          </ac:picMkLst>
        </pc:picChg>
      </pc:sldChg>
      <pc:sldChg chg="new del">
        <pc:chgData name="Ghosh2, Avik" userId="e6f74fb8-3441-4fbe-ac5c-6d8c4108813d" providerId="ADAL" clId="{26EDB3F7-0679-4D54-8E50-48A6703F890D}" dt="2023-07-03T06:41:18.185" v="12471" actId="680"/>
        <pc:sldMkLst>
          <pc:docMk/>
          <pc:sldMk cId="2514709544" sldId="293"/>
        </pc:sldMkLst>
      </pc:sldChg>
      <pc:sldChg chg="new del">
        <pc:chgData name="Ghosh2, Avik" userId="e6f74fb8-3441-4fbe-ac5c-6d8c4108813d" providerId="ADAL" clId="{26EDB3F7-0679-4D54-8E50-48A6703F890D}" dt="2023-07-03T06:41:12.545" v="12469" actId="680"/>
        <pc:sldMkLst>
          <pc:docMk/>
          <pc:sldMk cId="3340803432" sldId="293"/>
        </pc:sldMkLst>
      </pc:sldChg>
      <pc:sldChg chg="modSp new mod ord">
        <pc:chgData name="Ghosh2, Avik" userId="e6f74fb8-3441-4fbe-ac5c-6d8c4108813d" providerId="ADAL" clId="{26EDB3F7-0679-4D54-8E50-48A6703F890D}" dt="2023-07-10T05:38:15.253" v="63646" actId="2711"/>
        <pc:sldMkLst>
          <pc:docMk/>
          <pc:sldMk cId="4222370563" sldId="293"/>
        </pc:sldMkLst>
        <pc:spChg chg="mod">
          <ac:chgData name="Ghosh2, Avik" userId="e6f74fb8-3441-4fbe-ac5c-6d8c4108813d" providerId="ADAL" clId="{26EDB3F7-0679-4D54-8E50-48A6703F890D}" dt="2023-07-10T05:38:15.253" v="63646" actId="2711"/>
          <ac:spMkLst>
            <pc:docMk/>
            <pc:sldMk cId="4222370563" sldId="293"/>
            <ac:spMk id="2" creationId="{CA486429-7C4A-28A2-8F2B-DDDA49850F87}"/>
          </ac:spMkLst>
        </pc:spChg>
        <pc:spChg chg="mod">
          <ac:chgData name="Ghosh2, Avik" userId="e6f74fb8-3441-4fbe-ac5c-6d8c4108813d" providerId="ADAL" clId="{26EDB3F7-0679-4D54-8E50-48A6703F890D}" dt="2023-07-10T05:38:15.253" v="63646" actId="2711"/>
          <ac:spMkLst>
            <pc:docMk/>
            <pc:sldMk cId="4222370563" sldId="293"/>
            <ac:spMk id="3" creationId="{75A8EED3-6045-DE34-D9FA-8B1E4CB3519D}"/>
          </ac:spMkLst>
        </pc:spChg>
      </pc:sldChg>
      <pc:sldChg chg="addSp delSp modSp new del mod">
        <pc:chgData name="Ghosh2, Avik" userId="e6f74fb8-3441-4fbe-ac5c-6d8c4108813d" providerId="ADAL" clId="{26EDB3F7-0679-4D54-8E50-48A6703F890D}" dt="2023-07-03T07:23:06.558" v="13738" actId="47"/>
        <pc:sldMkLst>
          <pc:docMk/>
          <pc:sldMk cId="3690841933" sldId="294"/>
        </pc:sldMkLst>
        <pc:spChg chg="add del mod">
          <ac:chgData name="Ghosh2, Avik" userId="e6f74fb8-3441-4fbe-ac5c-6d8c4108813d" providerId="ADAL" clId="{26EDB3F7-0679-4D54-8E50-48A6703F890D}" dt="2023-07-03T07:20:01.683" v="13634" actId="20577"/>
          <ac:spMkLst>
            <pc:docMk/>
            <pc:sldMk cId="3690841933" sldId="294"/>
            <ac:spMk id="2" creationId="{2561B210-BCCC-E679-73C0-094FFFDBD539}"/>
          </ac:spMkLst>
        </pc:spChg>
        <pc:spChg chg="mod">
          <ac:chgData name="Ghosh2, Avik" userId="e6f74fb8-3441-4fbe-ac5c-6d8c4108813d" providerId="ADAL" clId="{26EDB3F7-0679-4D54-8E50-48A6703F890D}" dt="2023-07-03T07:20:22.014" v="13636" actId="1076"/>
          <ac:spMkLst>
            <pc:docMk/>
            <pc:sldMk cId="3690841933" sldId="294"/>
            <ac:spMk id="3" creationId="{8315FD9D-C193-447A-37CB-E46E94E84F2E}"/>
          </ac:spMkLst>
        </pc:spChg>
        <pc:spChg chg="add del mod">
          <ac:chgData name="Ghosh2, Avik" userId="e6f74fb8-3441-4fbe-ac5c-6d8c4108813d" providerId="ADAL" clId="{26EDB3F7-0679-4D54-8E50-48A6703F890D}" dt="2023-07-03T06:47:20.912" v="13035"/>
          <ac:spMkLst>
            <pc:docMk/>
            <pc:sldMk cId="3690841933" sldId="294"/>
            <ac:spMk id="4" creationId="{89896AA7-D4A4-781F-171A-EBCB473FE112}"/>
          </ac:spMkLst>
        </pc:spChg>
        <pc:spChg chg="add del mod">
          <ac:chgData name="Ghosh2, Avik" userId="e6f74fb8-3441-4fbe-ac5c-6d8c4108813d" providerId="ADAL" clId="{26EDB3F7-0679-4D54-8E50-48A6703F890D}" dt="2023-07-03T06:47:20.912" v="13033" actId="478"/>
          <ac:spMkLst>
            <pc:docMk/>
            <pc:sldMk cId="3690841933" sldId="294"/>
            <ac:spMk id="5" creationId="{B66D6973-D6D5-8575-E28F-E8A079C0552F}"/>
          </ac:spMkLst>
        </pc:spChg>
        <pc:spChg chg="add del mod">
          <ac:chgData name="Ghosh2, Avik" userId="e6f74fb8-3441-4fbe-ac5c-6d8c4108813d" providerId="ADAL" clId="{26EDB3F7-0679-4D54-8E50-48A6703F890D}" dt="2023-07-03T07:19:19.269" v="13559"/>
          <ac:spMkLst>
            <pc:docMk/>
            <pc:sldMk cId="3690841933" sldId="294"/>
            <ac:spMk id="7" creationId="{A2213F3C-F0A0-F792-9D43-E58BB90EE6F0}"/>
          </ac:spMkLst>
        </pc:spChg>
        <pc:graphicFrameChg chg="add del mod">
          <ac:chgData name="Ghosh2, Avik" userId="e6f74fb8-3441-4fbe-ac5c-6d8c4108813d" providerId="ADAL" clId="{26EDB3F7-0679-4D54-8E50-48A6703F890D}" dt="2023-07-03T07:19:19.269" v="13559"/>
          <ac:graphicFrameMkLst>
            <pc:docMk/>
            <pc:sldMk cId="3690841933" sldId="294"/>
            <ac:graphicFrameMk id="6" creationId="{B0D0B686-AC91-3266-C8FB-7F244AB55B93}"/>
          </ac:graphicFrameMkLst>
        </pc:graphicFrameChg>
        <pc:graphicFrameChg chg="add mod modGraphic">
          <ac:chgData name="Ghosh2, Avik" userId="e6f74fb8-3441-4fbe-ac5c-6d8c4108813d" providerId="ADAL" clId="{26EDB3F7-0679-4D54-8E50-48A6703F890D}" dt="2023-07-03T07:23:01.564" v="13737" actId="20577"/>
          <ac:graphicFrameMkLst>
            <pc:docMk/>
            <pc:sldMk cId="3690841933" sldId="294"/>
            <ac:graphicFrameMk id="8" creationId="{5324BE15-5553-08D0-4DFC-3FB2C44EDB1B}"/>
          </ac:graphicFrameMkLst>
        </pc:graphicFrameChg>
      </pc:sldChg>
      <pc:sldChg chg="addSp delSp modSp new del mod">
        <pc:chgData name="Ghosh2, Avik" userId="e6f74fb8-3441-4fbe-ac5c-6d8c4108813d" providerId="ADAL" clId="{26EDB3F7-0679-4D54-8E50-48A6703F890D}" dt="2023-07-03T06:58:27.508" v="13534" actId="47"/>
        <pc:sldMkLst>
          <pc:docMk/>
          <pc:sldMk cId="281118968" sldId="295"/>
        </pc:sldMkLst>
        <pc:spChg chg="mod">
          <ac:chgData name="Ghosh2, Avik" userId="e6f74fb8-3441-4fbe-ac5c-6d8c4108813d" providerId="ADAL" clId="{26EDB3F7-0679-4D54-8E50-48A6703F890D}" dt="2023-07-03T06:52:01.771" v="13455" actId="20577"/>
          <ac:spMkLst>
            <pc:docMk/>
            <pc:sldMk cId="281118968" sldId="295"/>
            <ac:spMk id="2" creationId="{A7B91CE5-F4B6-7DAC-D7E3-CAC107F40F68}"/>
          </ac:spMkLst>
        </pc:spChg>
        <pc:spChg chg="del">
          <ac:chgData name="Ghosh2, Avik" userId="e6f74fb8-3441-4fbe-ac5c-6d8c4108813d" providerId="ADAL" clId="{26EDB3F7-0679-4D54-8E50-48A6703F890D}" dt="2023-07-03T06:49:36.920" v="13439" actId="478"/>
          <ac:spMkLst>
            <pc:docMk/>
            <pc:sldMk cId="281118968" sldId="295"/>
            <ac:spMk id="3" creationId="{2BE179A7-CE91-88AA-7BF3-D0A7EA1B9E9E}"/>
          </ac:spMkLst>
        </pc:spChg>
        <pc:graphicFrameChg chg="add del mod">
          <ac:chgData name="Ghosh2, Avik" userId="e6f74fb8-3441-4fbe-ac5c-6d8c4108813d" providerId="ADAL" clId="{26EDB3F7-0679-4D54-8E50-48A6703F890D}" dt="2023-07-03T06:51:41.904" v="13446"/>
          <ac:graphicFrameMkLst>
            <pc:docMk/>
            <pc:sldMk cId="281118968" sldId="295"/>
            <ac:graphicFrameMk id="4" creationId="{34368275-C16D-ADBA-9419-770EF20857C0}"/>
          </ac:graphicFrameMkLst>
        </pc:graphicFrameChg>
        <pc:graphicFrameChg chg="add mod modGraphic">
          <ac:chgData name="Ghosh2, Avik" userId="e6f74fb8-3441-4fbe-ac5c-6d8c4108813d" providerId="ADAL" clId="{26EDB3F7-0679-4D54-8E50-48A6703F890D}" dt="2023-07-03T06:54:09.906" v="13458" actId="14100"/>
          <ac:graphicFrameMkLst>
            <pc:docMk/>
            <pc:sldMk cId="281118968" sldId="295"/>
            <ac:graphicFrameMk id="5" creationId="{ECADFC15-60D4-3F6C-AEE1-E56FF7FF93AD}"/>
          </ac:graphicFrameMkLst>
        </pc:graphicFrameChg>
      </pc:sldChg>
      <pc:sldChg chg="addSp delSp modSp new mod">
        <pc:chgData name="Ghosh2, Avik" userId="e6f74fb8-3441-4fbe-ac5c-6d8c4108813d" providerId="ADAL" clId="{26EDB3F7-0679-4D54-8E50-48A6703F890D}" dt="2023-07-10T05:40:05.992" v="63708" actId="2711"/>
        <pc:sldMkLst>
          <pc:docMk/>
          <pc:sldMk cId="1769923684" sldId="296"/>
        </pc:sldMkLst>
        <pc:spChg chg="mod">
          <ac:chgData name="Ghosh2, Avik" userId="e6f74fb8-3441-4fbe-ac5c-6d8c4108813d" providerId="ADAL" clId="{26EDB3F7-0679-4D54-8E50-48A6703F890D}" dt="2023-07-10T05:40:05.992" v="63708" actId="2711"/>
          <ac:spMkLst>
            <pc:docMk/>
            <pc:sldMk cId="1769923684" sldId="296"/>
            <ac:spMk id="2" creationId="{E25EB5F5-4EBF-73F0-1437-00293959EF56}"/>
          </ac:spMkLst>
        </pc:spChg>
        <pc:spChg chg="mod">
          <ac:chgData name="Ghosh2, Avik" userId="e6f74fb8-3441-4fbe-ac5c-6d8c4108813d" providerId="ADAL" clId="{26EDB3F7-0679-4D54-8E50-48A6703F890D}" dt="2023-07-10T05:40:05.992" v="63708" actId="2711"/>
          <ac:spMkLst>
            <pc:docMk/>
            <pc:sldMk cId="1769923684" sldId="296"/>
            <ac:spMk id="3" creationId="{DDBEFBF1-5E31-FEB7-865E-78842ECD4960}"/>
          </ac:spMkLst>
        </pc:spChg>
        <pc:graphicFrameChg chg="add del mod modGraphic">
          <ac:chgData name="Ghosh2, Avik" userId="e6f74fb8-3441-4fbe-ac5c-6d8c4108813d" providerId="ADAL" clId="{26EDB3F7-0679-4D54-8E50-48A6703F890D}" dt="2023-07-03T07:25:20.814" v="13870" actId="478"/>
          <ac:graphicFrameMkLst>
            <pc:docMk/>
            <pc:sldMk cId="1769923684" sldId="296"/>
            <ac:graphicFrameMk id="4" creationId="{6EA997EA-4EFA-5AEC-C116-076F5D289921}"/>
          </ac:graphicFrameMkLst>
        </pc:graphicFrameChg>
        <pc:graphicFrameChg chg="add mod modGraphic">
          <ac:chgData name="Ghosh2, Avik" userId="e6f74fb8-3441-4fbe-ac5c-6d8c4108813d" providerId="ADAL" clId="{26EDB3F7-0679-4D54-8E50-48A6703F890D}" dt="2023-07-03T07:28:34.172" v="14027" actId="14100"/>
          <ac:graphicFrameMkLst>
            <pc:docMk/>
            <pc:sldMk cId="1769923684" sldId="296"/>
            <ac:graphicFrameMk id="5" creationId="{D66F3A9C-8C05-27C5-6FE1-1E1BED3B82C6}"/>
          </ac:graphicFrameMkLst>
        </pc:graphicFrameChg>
      </pc:sldChg>
      <pc:sldChg chg="addSp delSp modSp new mod">
        <pc:chgData name="Ghosh2, Avik" userId="e6f74fb8-3441-4fbe-ac5c-6d8c4108813d" providerId="ADAL" clId="{26EDB3F7-0679-4D54-8E50-48A6703F890D}" dt="2023-07-03T11:55:01.937" v="17026" actId="20577"/>
        <pc:sldMkLst>
          <pc:docMk/>
          <pc:sldMk cId="3197114350" sldId="297"/>
        </pc:sldMkLst>
        <pc:spChg chg="mod">
          <ac:chgData name="Ghosh2, Avik" userId="e6f74fb8-3441-4fbe-ac5c-6d8c4108813d" providerId="ADAL" clId="{26EDB3F7-0679-4D54-8E50-48A6703F890D}" dt="2023-07-03T11:55:01.937" v="17026" actId="20577"/>
          <ac:spMkLst>
            <pc:docMk/>
            <pc:sldMk cId="3197114350" sldId="297"/>
            <ac:spMk id="2" creationId="{6CE82736-AF60-1BDB-750E-3B734F3F1009}"/>
          </ac:spMkLst>
        </pc:spChg>
        <pc:spChg chg="del">
          <ac:chgData name="Ghosh2, Avik" userId="e6f74fb8-3441-4fbe-ac5c-6d8c4108813d" providerId="ADAL" clId="{26EDB3F7-0679-4D54-8E50-48A6703F890D}" dt="2023-07-03T07:29:36.295" v="14034" actId="478"/>
          <ac:spMkLst>
            <pc:docMk/>
            <pc:sldMk cId="3197114350" sldId="297"/>
            <ac:spMk id="3" creationId="{893B9C4A-858C-3BFC-8640-A3F8638A9ABE}"/>
          </ac:spMkLst>
        </pc:spChg>
        <pc:spChg chg="add del mod">
          <ac:chgData name="Ghosh2, Avik" userId="e6f74fb8-3441-4fbe-ac5c-6d8c4108813d" providerId="ADAL" clId="{26EDB3F7-0679-4D54-8E50-48A6703F890D}" dt="2023-07-03T07:30:57.827" v="14084"/>
          <ac:spMkLst>
            <pc:docMk/>
            <pc:sldMk cId="3197114350" sldId="297"/>
            <ac:spMk id="5" creationId="{8F0E8B6E-330D-5669-D0BF-1B8B4B5DA1A1}"/>
          </ac:spMkLst>
        </pc:spChg>
        <pc:spChg chg="add del mod">
          <ac:chgData name="Ghosh2, Avik" userId="e6f74fb8-3441-4fbe-ac5c-6d8c4108813d" providerId="ADAL" clId="{26EDB3F7-0679-4D54-8E50-48A6703F890D}" dt="2023-07-03T07:31:18.064" v="14090" actId="478"/>
          <ac:spMkLst>
            <pc:docMk/>
            <pc:sldMk cId="3197114350" sldId="297"/>
            <ac:spMk id="7" creationId="{15A9B9DC-9627-2D6B-73E4-371D97B26AC6}"/>
          </ac:spMkLst>
        </pc:spChg>
        <pc:graphicFrameChg chg="add del mod">
          <ac:chgData name="Ghosh2, Avik" userId="e6f74fb8-3441-4fbe-ac5c-6d8c4108813d" providerId="ADAL" clId="{26EDB3F7-0679-4D54-8E50-48A6703F890D}" dt="2023-07-03T07:30:57.827" v="14084"/>
          <ac:graphicFrameMkLst>
            <pc:docMk/>
            <pc:sldMk cId="3197114350" sldId="297"/>
            <ac:graphicFrameMk id="4" creationId="{C8671B37-D98B-CB1A-60EC-E73985DD18E4}"/>
          </ac:graphicFrameMkLst>
        </pc:graphicFrameChg>
        <pc:graphicFrameChg chg="add mod modGraphic">
          <ac:chgData name="Ghosh2, Avik" userId="e6f74fb8-3441-4fbe-ac5c-6d8c4108813d" providerId="ADAL" clId="{26EDB3F7-0679-4D54-8E50-48A6703F890D}" dt="2023-07-03T07:31:58.423" v="14104" actId="20577"/>
          <ac:graphicFrameMkLst>
            <pc:docMk/>
            <pc:sldMk cId="3197114350" sldId="297"/>
            <ac:graphicFrameMk id="6" creationId="{DA89AA26-03DD-750E-6AFA-185581EDC0F0}"/>
          </ac:graphicFrameMkLst>
        </pc:graphicFrameChg>
      </pc:sldChg>
      <pc:sldChg chg="addSp delSp modSp new del mod">
        <pc:chgData name="Ghosh2, Avik" userId="e6f74fb8-3441-4fbe-ac5c-6d8c4108813d" providerId="ADAL" clId="{26EDB3F7-0679-4D54-8E50-48A6703F890D}" dt="2023-07-03T08:49:46.655" v="15683" actId="47"/>
        <pc:sldMkLst>
          <pc:docMk/>
          <pc:sldMk cId="3143463430" sldId="298"/>
        </pc:sldMkLst>
        <pc:spChg chg="del">
          <ac:chgData name="Ghosh2, Avik" userId="e6f74fb8-3441-4fbe-ac5c-6d8c4108813d" providerId="ADAL" clId="{26EDB3F7-0679-4D54-8E50-48A6703F890D}" dt="2023-07-03T08:13:31.238" v="14279" actId="478"/>
          <ac:spMkLst>
            <pc:docMk/>
            <pc:sldMk cId="3143463430" sldId="298"/>
            <ac:spMk id="2" creationId="{93318E33-3E81-5DEE-0EAB-97AAD0A5CAA2}"/>
          </ac:spMkLst>
        </pc:spChg>
        <pc:spChg chg="del">
          <ac:chgData name="Ghosh2, Avik" userId="e6f74fb8-3441-4fbe-ac5c-6d8c4108813d" providerId="ADAL" clId="{26EDB3F7-0679-4D54-8E50-48A6703F890D}" dt="2023-07-03T08:13:28.475" v="14278" actId="478"/>
          <ac:spMkLst>
            <pc:docMk/>
            <pc:sldMk cId="3143463430" sldId="298"/>
            <ac:spMk id="3" creationId="{8F75E2C6-7652-53A9-F894-0146B791A6A3}"/>
          </ac:spMkLst>
        </pc:spChg>
        <pc:graphicFrameChg chg="add mod modGraphic">
          <ac:chgData name="Ghosh2, Avik" userId="e6f74fb8-3441-4fbe-ac5c-6d8c4108813d" providerId="ADAL" clId="{26EDB3F7-0679-4D54-8E50-48A6703F890D}" dt="2023-07-03T08:46:57.113" v="15604" actId="14100"/>
          <ac:graphicFrameMkLst>
            <pc:docMk/>
            <pc:sldMk cId="3143463430" sldId="298"/>
            <ac:graphicFrameMk id="4" creationId="{88E03638-DDD4-36BF-FFDD-13B8D50FC368}"/>
          </ac:graphicFrameMkLst>
        </pc:graphicFrameChg>
        <pc:graphicFrameChg chg="add del mod">
          <ac:chgData name="Ghosh2, Avik" userId="e6f74fb8-3441-4fbe-ac5c-6d8c4108813d" providerId="ADAL" clId="{26EDB3F7-0679-4D54-8E50-48A6703F890D}" dt="2023-07-03T08:15:20.250" v="14414" actId="478"/>
          <ac:graphicFrameMkLst>
            <pc:docMk/>
            <pc:sldMk cId="3143463430" sldId="298"/>
            <ac:graphicFrameMk id="5" creationId="{72A49F4D-CD7C-70F7-2100-85A68047F789}"/>
          </ac:graphicFrameMkLst>
        </pc:graphicFrameChg>
        <pc:graphicFrameChg chg="add del mod">
          <ac:chgData name="Ghosh2, Avik" userId="e6f74fb8-3441-4fbe-ac5c-6d8c4108813d" providerId="ADAL" clId="{26EDB3F7-0679-4D54-8E50-48A6703F890D}" dt="2023-07-03T08:18:37.099" v="14610"/>
          <ac:graphicFrameMkLst>
            <pc:docMk/>
            <pc:sldMk cId="3143463430" sldId="298"/>
            <ac:graphicFrameMk id="6" creationId="{23EB165E-157C-5B22-E394-FAD80C51BDA3}"/>
          </ac:graphicFrameMkLst>
        </pc:graphicFrameChg>
        <pc:graphicFrameChg chg="add del mod">
          <ac:chgData name="Ghosh2, Avik" userId="e6f74fb8-3441-4fbe-ac5c-6d8c4108813d" providerId="ADAL" clId="{26EDB3F7-0679-4D54-8E50-48A6703F890D}" dt="2023-07-03T08:18:52.798" v="14612"/>
          <ac:graphicFrameMkLst>
            <pc:docMk/>
            <pc:sldMk cId="3143463430" sldId="298"/>
            <ac:graphicFrameMk id="7" creationId="{435A96DD-EE9C-A2B3-CD52-2A89E078BA60}"/>
          </ac:graphicFrameMkLst>
        </pc:graphicFrameChg>
        <pc:picChg chg="add mod">
          <ac:chgData name="Ghosh2, Avik" userId="e6f74fb8-3441-4fbe-ac5c-6d8c4108813d" providerId="ADAL" clId="{26EDB3F7-0679-4D54-8E50-48A6703F890D}" dt="2023-07-03T08:47:17.472" v="15611" actId="1076"/>
          <ac:picMkLst>
            <pc:docMk/>
            <pc:sldMk cId="3143463430" sldId="298"/>
            <ac:picMk id="8" creationId="{F61C7F74-6617-6417-AF9B-1CE781ACE97B}"/>
          </ac:picMkLst>
        </pc:picChg>
        <pc:picChg chg="add mod">
          <ac:chgData name="Ghosh2, Avik" userId="e6f74fb8-3441-4fbe-ac5c-6d8c4108813d" providerId="ADAL" clId="{26EDB3F7-0679-4D54-8E50-48A6703F890D}" dt="2023-07-03T08:47:12.945" v="15610" actId="1076"/>
          <ac:picMkLst>
            <pc:docMk/>
            <pc:sldMk cId="3143463430" sldId="298"/>
            <ac:picMk id="9" creationId="{0EA951D8-4468-395A-7696-B64697DA706B}"/>
          </ac:picMkLst>
        </pc:picChg>
        <pc:picChg chg="add mod">
          <ac:chgData name="Ghosh2, Avik" userId="e6f74fb8-3441-4fbe-ac5c-6d8c4108813d" providerId="ADAL" clId="{26EDB3F7-0679-4D54-8E50-48A6703F890D}" dt="2023-07-03T08:47:10.337" v="15609" actId="1076"/>
          <ac:picMkLst>
            <pc:docMk/>
            <pc:sldMk cId="3143463430" sldId="298"/>
            <ac:picMk id="10" creationId="{28EB1877-8811-9EAA-E75B-0ACA7D630B03}"/>
          </ac:picMkLst>
        </pc:picChg>
        <pc:picChg chg="add mod">
          <ac:chgData name="Ghosh2, Avik" userId="e6f74fb8-3441-4fbe-ac5c-6d8c4108813d" providerId="ADAL" clId="{26EDB3F7-0679-4D54-8E50-48A6703F890D}" dt="2023-07-03T08:47:08.508" v="15608" actId="1076"/>
          <ac:picMkLst>
            <pc:docMk/>
            <pc:sldMk cId="3143463430" sldId="298"/>
            <ac:picMk id="11" creationId="{09B58FB6-A8F0-5EF7-955E-01B8FAA27D4A}"/>
          </ac:picMkLst>
        </pc:picChg>
        <pc:picChg chg="add mod">
          <ac:chgData name="Ghosh2, Avik" userId="e6f74fb8-3441-4fbe-ac5c-6d8c4108813d" providerId="ADAL" clId="{26EDB3F7-0679-4D54-8E50-48A6703F890D}" dt="2023-07-03T08:47:06.158" v="15607" actId="1076"/>
          <ac:picMkLst>
            <pc:docMk/>
            <pc:sldMk cId="3143463430" sldId="298"/>
            <ac:picMk id="12" creationId="{307C558A-C076-799C-5034-3B1FB1A8720F}"/>
          </ac:picMkLst>
        </pc:picChg>
        <pc:picChg chg="add del mod">
          <ac:chgData name="Ghosh2, Avik" userId="e6f74fb8-3441-4fbe-ac5c-6d8c4108813d" providerId="ADAL" clId="{26EDB3F7-0679-4D54-8E50-48A6703F890D}" dt="2023-07-03T08:46:14.836" v="15599" actId="478"/>
          <ac:picMkLst>
            <pc:docMk/>
            <pc:sldMk cId="3143463430" sldId="298"/>
            <ac:picMk id="13" creationId="{0A0C4253-5433-B62A-1111-F5BA6F9B7906}"/>
          </ac:picMkLst>
        </pc:picChg>
        <pc:picChg chg="add mod">
          <ac:chgData name="Ghosh2, Avik" userId="e6f74fb8-3441-4fbe-ac5c-6d8c4108813d" providerId="ADAL" clId="{26EDB3F7-0679-4D54-8E50-48A6703F890D}" dt="2023-07-03T08:47:00.139" v="15605" actId="1076"/>
          <ac:picMkLst>
            <pc:docMk/>
            <pc:sldMk cId="3143463430" sldId="298"/>
            <ac:picMk id="14" creationId="{28512746-89F4-6177-B595-405DED94DCEA}"/>
          </ac:picMkLst>
        </pc:picChg>
        <pc:picChg chg="add del mod">
          <ac:chgData name="Ghosh2, Avik" userId="e6f74fb8-3441-4fbe-ac5c-6d8c4108813d" providerId="ADAL" clId="{26EDB3F7-0679-4D54-8E50-48A6703F890D}" dt="2023-07-03T08:46:16.269" v="15600" actId="478"/>
          <ac:picMkLst>
            <pc:docMk/>
            <pc:sldMk cId="3143463430" sldId="298"/>
            <ac:picMk id="15" creationId="{D7DB6828-78D9-0B3C-4972-2F9873069486}"/>
          </ac:picMkLst>
        </pc:picChg>
      </pc:sldChg>
      <pc:sldChg chg="modSp new mod">
        <pc:chgData name="Ghosh2, Avik" userId="e6f74fb8-3441-4fbe-ac5c-6d8c4108813d" providerId="ADAL" clId="{26EDB3F7-0679-4D54-8E50-48A6703F890D}" dt="2023-07-10T05:43:12.018" v="64220" actId="113"/>
        <pc:sldMkLst>
          <pc:docMk/>
          <pc:sldMk cId="239727554" sldId="299"/>
        </pc:sldMkLst>
        <pc:spChg chg="mod">
          <ac:chgData name="Ghosh2, Avik" userId="e6f74fb8-3441-4fbe-ac5c-6d8c4108813d" providerId="ADAL" clId="{26EDB3F7-0679-4D54-8E50-48A6703F890D}" dt="2023-07-10T05:43:12.018" v="64220" actId="113"/>
          <ac:spMkLst>
            <pc:docMk/>
            <pc:sldMk cId="239727554" sldId="299"/>
            <ac:spMk id="2" creationId="{49E0229D-BBC9-100A-CE52-1D0399375FC1}"/>
          </ac:spMkLst>
        </pc:spChg>
        <pc:spChg chg="mod">
          <ac:chgData name="Ghosh2, Avik" userId="e6f74fb8-3441-4fbe-ac5c-6d8c4108813d" providerId="ADAL" clId="{26EDB3F7-0679-4D54-8E50-48A6703F890D}" dt="2023-07-10T05:42:56.622" v="64215" actId="2711"/>
          <ac:spMkLst>
            <pc:docMk/>
            <pc:sldMk cId="239727554" sldId="299"/>
            <ac:spMk id="3" creationId="{A6C43621-102A-6BFC-08DA-E4DBA0E77013}"/>
          </ac:spMkLst>
        </pc:spChg>
      </pc:sldChg>
      <pc:sldChg chg="addSp delSp modSp new mod">
        <pc:chgData name="Ghosh2, Avik" userId="e6f74fb8-3441-4fbe-ac5c-6d8c4108813d" providerId="ADAL" clId="{26EDB3F7-0679-4D54-8E50-48A6703F890D}" dt="2023-07-10T05:11:17.078" v="61842" actId="1076"/>
        <pc:sldMkLst>
          <pc:docMk/>
          <pc:sldMk cId="2904426960" sldId="300"/>
        </pc:sldMkLst>
        <pc:spChg chg="mod">
          <ac:chgData name="Ghosh2, Avik" userId="e6f74fb8-3441-4fbe-ac5c-6d8c4108813d" providerId="ADAL" clId="{26EDB3F7-0679-4D54-8E50-48A6703F890D}" dt="2023-07-03T08:31:24.412" v="15363" actId="20577"/>
          <ac:spMkLst>
            <pc:docMk/>
            <pc:sldMk cId="2904426960" sldId="300"/>
            <ac:spMk id="2" creationId="{365301D1-0CB7-6C05-08C4-06A3041E8F32}"/>
          </ac:spMkLst>
        </pc:spChg>
        <pc:spChg chg="mod">
          <ac:chgData name="Ghosh2, Avik" userId="e6f74fb8-3441-4fbe-ac5c-6d8c4108813d" providerId="ADAL" clId="{26EDB3F7-0679-4D54-8E50-48A6703F890D}" dt="2023-07-08T11:21:42.089" v="52208"/>
          <ac:spMkLst>
            <pc:docMk/>
            <pc:sldMk cId="2904426960" sldId="300"/>
            <ac:spMk id="3" creationId="{AD78843E-0213-96A7-3C3E-DD2681B4D6D2}"/>
          </ac:spMkLst>
        </pc:spChg>
        <pc:graphicFrameChg chg="add del mod">
          <ac:chgData name="Ghosh2, Avik" userId="e6f74fb8-3441-4fbe-ac5c-6d8c4108813d" providerId="ADAL" clId="{26EDB3F7-0679-4D54-8E50-48A6703F890D}" dt="2023-07-05T17:36:52.242" v="38432"/>
          <ac:graphicFrameMkLst>
            <pc:docMk/>
            <pc:sldMk cId="2904426960" sldId="300"/>
            <ac:graphicFrameMk id="2" creationId="{6537206D-CB56-A56D-73A8-F22392B9DA52}"/>
          </ac:graphicFrameMkLst>
        </pc:graphicFrameChg>
        <pc:graphicFrameChg chg="add del mod">
          <ac:chgData name="Ghosh2, Avik" userId="e6f74fb8-3441-4fbe-ac5c-6d8c4108813d" providerId="ADAL" clId="{26EDB3F7-0679-4D54-8E50-48A6703F890D}" dt="2023-07-04T04:59:54.592" v="17861"/>
          <ac:graphicFrameMkLst>
            <pc:docMk/>
            <pc:sldMk cId="2904426960" sldId="300"/>
            <ac:graphicFrameMk id="2" creationId="{F8615010-872F-5A15-D33F-3D2F324246E2}"/>
          </ac:graphicFrameMkLst>
        </pc:graphicFrameChg>
        <pc:graphicFrameChg chg="add del mod modGraphic">
          <ac:chgData name="Ghosh2, Avik" userId="e6f74fb8-3441-4fbe-ac5c-6d8c4108813d" providerId="ADAL" clId="{26EDB3F7-0679-4D54-8E50-48A6703F890D}" dt="2023-07-03T12:04:24.690" v="17482" actId="478"/>
          <ac:graphicFrameMkLst>
            <pc:docMk/>
            <pc:sldMk cId="2904426960" sldId="300"/>
            <ac:graphicFrameMk id="4" creationId="{AA4A0D00-E1D4-4CF5-92F8-0787271BE054}"/>
          </ac:graphicFrameMkLst>
        </pc:graphicFrameChg>
        <pc:graphicFrameChg chg="add del mod">
          <ac:chgData name="Ghosh2, Avik" userId="e6f74fb8-3441-4fbe-ac5c-6d8c4108813d" providerId="ADAL" clId="{26EDB3F7-0679-4D54-8E50-48A6703F890D}" dt="2023-07-05T17:37:58.826" v="38440"/>
          <ac:graphicFrameMkLst>
            <pc:docMk/>
            <pc:sldMk cId="2904426960" sldId="300"/>
            <ac:graphicFrameMk id="8" creationId="{47081F49-8594-630F-0CAA-57C2E604DF18}"/>
          </ac:graphicFrameMkLst>
        </pc:graphicFrameChg>
        <pc:graphicFrameChg chg="add del mod">
          <ac:chgData name="Ghosh2, Avik" userId="e6f74fb8-3441-4fbe-ac5c-6d8c4108813d" providerId="ADAL" clId="{26EDB3F7-0679-4D54-8E50-48A6703F890D}" dt="2023-07-04T06:13:36.455" v="22126"/>
          <ac:graphicFrameMkLst>
            <pc:docMk/>
            <pc:sldMk cId="2904426960" sldId="300"/>
            <ac:graphicFrameMk id="8" creationId="{A07149A2-9487-FAC1-3295-55BD82D1B005}"/>
          </ac:graphicFrameMkLst>
        </pc:graphicFrameChg>
        <pc:graphicFrameChg chg="del mod">
          <ac:chgData name="Ghosh2, Avik" userId="e6f74fb8-3441-4fbe-ac5c-6d8c4108813d" providerId="ADAL" clId="{26EDB3F7-0679-4D54-8E50-48A6703F890D}" dt="2023-07-04T04:59:59.281" v="17865" actId="478"/>
          <ac:graphicFrameMkLst>
            <pc:docMk/>
            <pc:sldMk cId="2904426960" sldId="300"/>
            <ac:graphicFrameMk id="29" creationId="{4CA10A9E-C132-044A-EB67-F3D7382DF5B5}"/>
          </ac:graphicFrameMkLst>
        </pc:graphicFrameChg>
        <pc:picChg chg="add del mod">
          <ac:chgData name="Ghosh2, Avik" userId="e6f74fb8-3441-4fbe-ac5c-6d8c4108813d" providerId="ADAL" clId="{26EDB3F7-0679-4D54-8E50-48A6703F890D}" dt="2023-07-05T17:36:52.242" v="38432"/>
          <ac:picMkLst>
            <pc:docMk/>
            <pc:sldMk cId="2904426960" sldId="300"/>
            <ac:picMk id="4" creationId="{706C1AFC-1E01-8180-26BA-A9C3A5ED1A32}"/>
          </ac:picMkLst>
        </pc:picChg>
        <pc:picChg chg="add del mod">
          <ac:chgData name="Ghosh2, Avik" userId="e6f74fb8-3441-4fbe-ac5c-6d8c4108813d" providerId="ADAL" clId="{26EDB3F7-0679-4D54-8E50-48A6703F890D}" dt="2023-07-05T17:36:52.242" v="38432"/>
          <ac:picMkLst>
            <pc:docMk/>
            <pc:sldMk cId="2904426960" sldId="300"/>
            <ac:picMk id="5" creationId="{D5BA52FE-2E48-590C-C717-073687F02804}"/>
          </ac:picMkLst>
        </pc:picChg>
        <pc:picChg chg="add del mod">
          <ac:chgData name="Ghosh2, Avik" userId="e6f74fb8-3441-4fbe-ac5c-6d8c4108813d" providerId="ADAL" clId="{26EDB3F7-0679-4D54-8E50-48A6703F890D}" dt="2023-07-05T17:36:52.242" v="38432"/>
          <ac:picMkLst>
            <pc:docMk/>
            <pc:sldMk cId="2904426960" sldId="300"/>
            <ac:picMk id="6" creationId="{120D3318-A2C5-C8A2-A0B1-FFF791EAEBCA}"/>
          </ac:picMkLst>
        </pc:picChg>
        <pc:picChg chg="add del">
          <ac:chgData name="Ghosh2, Avik" userId="e6f74fb8-3441-4fbe-ac5c-6d8c4108813d" providerId="ADAL" clId="{26EDB3F7-0679-4D54-8E50-48A6703F890D}" dt="2023-07-05T17:37:02.824" v="38434" actId="478"/>
          <ac:picMkLst>
            <pc:docMk/>
            <pc:sldMk cId="2904426960" sldId="300"/>
            <ac:picMk id="7" creationId="{726B824E-D479-BEF2-E21F-7C304FBB78C8}"/>
          </ac:picMkLst>
        </pc:picChg>
        <pc:picChg chg="add del mod">
          <ac:chgData name="Ghosh2, Avik" userId="e6f74fb8-3441-4fbe-ac5c-6d8c4108813d" providerId="ADAL" clId="{26EDB3F7-0679-4D54-8E50-48A6703F890D}" dt="2023-07-04T06:13:19.052" v="22122" actId="478"/>
          <ac:picMkLst>
            <pc:docMk/>
            <pc:sldMk cId="2904426960" sldId="300"/>
            <ac:picMk id="7" creationId="{85C9C415-4ACB-7C57-05B4-A8EAA1F9D70F}"/>
          </ac:picMkLst>
        </pc:picChg>
        <pc:picChg chg="add del mod">
          <ac:chgData name="Ghosh2, Avik" userId="e6f74fb8-3441-4fbe-ac5c-6d8c4108813d" providerId="ADAL" clId="{26EDB3F7-0679-4D54-8E50-48A6703F890D}" dt="2023-07-05T17:37:58.826" v="38440"/>
          <ac:picMkLst>
            <pc:docMk/>
            <pc:sldMk cId="2904426960" sldId="300"/>
            <ac:picMk id="9" creationId="{706C1AFC-1E01-8180-26BA-A9C3A5ED1A32}"/>
          </ac:picMkLst>
        </pc:picChg>
        <pc:picChg chg="add del mod">
          <ac:chgData name="Ghosh2, Avik" userId="e6f74fb8-3441-4fbe-ac5c-6d8c4108813d" providerId="ADAL" clId="{26EDB3F7-0679-4D54-8E50-48A6703F890D}" dt="2023-07-05T17:37:58.826" v="38440"/>
          <ac:picMkLst>
            <pc:docMk/>
            <pc:sldMk cId="2904426960" sldId="300"/>
            <ac:picMk id="10" creationId="{D5BA52FE-2E48-590C-C717-073687F02804}"/>
          </ac:picMkLst>
        </pc:picChg>
        <pc:picChg chg="add del mod">
          <ac:chgData name="Ghosh2, Avik" userId="e6f74fb8-3441-4fbe-ac5c-6d8c4108813d" providerId="ADAL" clId="{26EDB3F7-0679-4D54-8E50-48A6703F890D}" dt="2023-07-05T17:37:58.826" v="38440"/>
          <ac:picMkLst>
            <pc:docMk/>
            <pc:sldMk cId="2904426960" sldId="300"/>
            <ac:picMk id="11" creationId="{120D3318-A2C5-C8A2-A0B1-FFF791EAEBCA}"/>
          </ac:picMkLst>
        </pc:picChg>
        <pc:picChg chg="add del mod">
          <ac:chgData name="Ghosh2, Avik" userId="e6f74fb8-3441-4fbe-ac5c-6d8c4108813d" providerId="ADAL" clId="{26EDB3F7-0679-4D54-8E50-48A6703F890D}" dt="2023-07-05T17:36:23.019" v="38428" actId="478"/>
          <ac:picMkLst>
            <pc:docMk/>
            <pc:sldMk cId="2904426960" sldId="300"/>
            <ac:picMk id="12" creationId="{C42F5018-1DD2-2B29-257A-3A0DF0ED07BB}"/>
          </ac:picMkLst>
        </pc:picChg>
        <pc:picChg chg="add mod">
          <ac:chgData name="Ghosh2, Avik" userId="e6f74fb8-3441-4fbe-ac5c-6d8c4108813d" providerId="ADAL" clId="{26EDB3F7-0679-4D54-8E50-48A6703F890D}" dt="2023-07-10T05:11:17.078" v="61842" actId="1076"/>
          <ac:picMkLst>
            <pc:docMk/>
            <pc:sldMk cId="2904426960" sldId="300"/>
            <ac:picMk id="13" creationId="{C86B8635-8256-CBBF-382E-F8F47A2DC1A5}"/>
          </ac:picMkLst>
        </pc:picChg>
        <pc:picChg chg="del mod">
          <ac:chgData name="Ghosh2, Avik" userId="e6f74fb8-3441-4fbe-ac5c-6d8c4108813d" providerId="ADAL" clId="{26EDB3F7-0679-4D54-8E50-48A6703F890D}" dt="2023-07-04T04:50:10.485" v="17831" actId="478"/>
          <ac:picMkLst>
            <pc:docMk/>
            <pc:sldMk cId="2904426960" sldId="300"/>
            <ac:picMk id="2051" creationId="{DE98D109-DC27-7C5B-A079-F6B9126B7DA6}"/>
          </ac:picMkLst>
        </pc:picChg>
      </pc:sldChg>
      <pc:sldChg chg="modSp add mod ord">
        <pc:chgData name="Ghosh2, Avik" userId="e6f74fb8-3441-4fbe-ac5c-6d8c4108813d" providerId="ADAL" clId="{26EDB3F7-0679-4D54-8E50-48A6703F890D}" dt="2023-07-10T05:43:50.748" v="64224" actId="113"/>
        <pc:sldMkLst>
          <pc:docMk/>
          <pc:sldMk cId="1763875504" sldId="301"/>
        </pc:sldMkLst>
        <pc:spChg chg="mod">
          <ac:chgData name="Ghosh2, Avik" userId="e6f74fb8-3441-4fbe-ac5c-6d8c4108813d" providerId="ADAL" clId="{26EDB3F7-0679-4D54-8E50-48A6703F890D}" dt="2023-07-10T05:43:50.748" v="64224" actId="113"/>
          <ac:spMkLst>
            <pc:docMk/>
            <pc:sldMk cId="1763875504" sldId="301"/>
            <ac:spMk id="2" creationId="{49E0229D-BBC9-100A-CE52-1D0399375FC1}"/>
          </ac:spMkLst>
        </pc:spChg>
        <pc:spChg chg="mod">
          <ac:chgData name="Ghosh2, Avik" userId="e6f74fb8-3441-4fbe-ac5c-6d8c4108813d" providerId="ADAL" clId="{26EDB3F7-0679-4D54-8E50-48A6703F890D}" dt="2023-07-10T05:43:38.789" v="64221" actId="2711"/>
          <ac:spMkLst>
            <pc:docMk/>
            <pc:sldMk cId="1763875504" sldId="301"/>
            <ac:spMk id="3" creationId="{A6C43621-102A-6BFC-08DA-E4DBA0E77013}"/>
          </ac:spMkLst>
        </pc:spChg>
      </pc:sldChg>
      <pc:sldChg chg="delSp modSp add del mod">
        <pc:chgData name="Ghosh2, Avik" userId="e6f74fb8-3441-4fbe-ac5c-6d8c4108813d" providerId="ADAL" clId="{26EDB3F7-0679-4D54-8E50-48A6703F890D}" dt="2023-07-03T11:36:40.179" v="16663" actId="47"/>
        <pc:sldMkLst>
          <pc:docMk/>
          <pc:sldMk cId="3694706146" sldId="301"/>
        </pc:sldMkLst>
        <pc:graphicFrameChg chg="mod modGraphic">
          <ac:chgData name="Ghosh2, Avik" userId="e6f74fb8-3441-4fbe-ac5c-6d8c4108813d" providerId="ADAL" clId="{26EDB3F7-0679-4D54-8E50-48A6703F890D}" dt="2023-07-03T08:49:40.362" v="15682" actId="14734"/>
          <ac:graphicFrameMkLst>
            <pc:docMk/>
            <pc:sldMk cId="3694706146" sldId="301"/>
            <ac:graphicFrameMk id="4" creationId="{88E03638-DDD4-36BF-FFDD-13B8D50FC368}"/>
          </ac:graphicFrameMkLst>
        </pc:graphicFrameChg>
        <pc:picChg chg="del">
          <ac:chgData name="Ghosh2, Avik" userId="e6f74fb8-3441-4fbe-ac5c-6d8c4108813d" providerId="ADAL" clId="{26EDB3F7-0679-4D54-8E50-48A6703F890D}" dt="2023-07-03T08:48:54.307" v="15675" actId="478"/>
          <ac:picMkLst>
            <pc:docMk/>
            <pc:sldMk cId="3694706146" sldId="301"/>
            <ac:picMk id="8" creationId="{F61C7F74-6617-6417-AF9B-1CE781ACE97B}"/>
          </ac:picMkLst>
        </pc:picChg>
        <pc:picChg chg="del">
          <ac:chgData name="Ghosh2, Avik" userId="e6f74fb8-3441-4fbe-ac5c-6d8c4108813d" providerId="ADAL" clId="{26EDB3F7-0679-4D54-8E50-48A6703F890D}" dt="2023-07-03T08:48:55.787" v="15676" actId="478"/>
          <ac:picMkLst>
            <pc:docMk/>
            <pc:sldMk cId="3694706146" sldId="301"/>
            <ac:picMk id="9" creationId="{0EA951D8-4468-395A-7696-B64697DA706B}"/>
          </ac:picMkLst>
        </pc:picChg>
        <pc:picChg chg="del">
          <ac:chgData name="Ghosh2, Avik" userId="e6f74fb8-3441-4fbe-ac5c-6d8c4108813d" providerId="ADAL" clId="{26EDB3F7-0679-4D54-8E50-48A6703F890D}" dt="2023-07-03T08:48:51.451" v="15673" actId="478"/>
          <ac:picMkLst>
            <pc:docMk/>
            <pc:sldMk cId="3694706146" sldId="301"/>
            <ac:picMk id="10" creationId="{28EB1877-8811-9EAA-E75B-0ACA7D630B03}"/>
          </ac:picMkLst>
        </pc:picChg>
        <pc:picChg chg="del">
          <ac:chgData name="Ghosh2, Avik" userId="e6f74fb8-3441-4fbe-ac5c-6d8c4108813d" providerId="ADAL" clId="{26EDB3F7-0679-4D54-8E50-48A6703F890D}" dt="2023-07-03T08:48:52.667" v="15674" actId="478"/>
          <ac:picMkLst>
            <pc:docMk/>
            <pc:sldMk cId="3694706146" sldId="301"/>
            <ac:picMk id="11" creationId="{09B58FB6-A8F0-5EF7-955E-01B8FAA27D4A}"/>
          </ac:picMkLst>
        </pc:picChg>
        <pc:picChg chg="del">
          <ac:chgData name="Ghosh2, Avik" userId="e6f74fb8-3441-4fbe-ac5c-6d8c4108813d" providerId="ADAL" clId="{26EDB3F7-0679-4D54-8E50-48A6703F890D}" dt="2023-07-03T08:48:50.267" v="15672" actId="478"/>
          <ac:picMkLst>
            <pc:docMk/>
            <pc:sldMk cId="3694706146" sldId="301"/>
            <ac:picMk id="12" creationId="{307C558A-C076-799C-5034-3B1FB1A8720F}"/>
          </ac:picMkLst>
        </pc:picChg>
        <pc:picChg chg="del mod">
          <ac:chgData name="Ghosh2, Avik" userId="e6f74fb8-3441-4fbe-ac5c-6d8c4108813d" providerId="ADAL" clId="{26EDB3F7-0679-4D54-8E50-48A6703F890D}" dt="2023-07-03T08:48:48.933" v="15671" actId="478"/>
          <ac:picMkLst>
            <pc:docMk/>
            <pc:sldMk cId="3694706146" sldId="301"/>
            <ac:picMk id="14" creationId="{28512746-89F4-6177-B595-405DED94DCEA}"/>
          </ac:picMkLst>
        </pc:picChg>
      </pc:sldChg>
      <pc:sldChg chg="modSp add del mod">
        <pc:chgData name="Ghosh2, Avik" userId="e6f74fb8-3441-4fbe-ac5c-6d8c4108813d" providerId="ADAL" clId="{26EDB3F7-0679-4D54-8E50-48A6703F890D}" dt="2023-07-03T11:36:41.554" v="16664" actId="47"/>
        <pc:sldMkLst>
          <pc:docMk/>
          <pc:sldMk cId="1228364596" sldId="302"/>
        </pc:sldMkLst>
        <pc:graphicFrameChg chg="mod modGraphic">
          <ac:chgData name="Ghosh2, Avik" userId="e6f74fb8-3441-4fbe-ac5c-6d8c4108813d" providerId="ADAL" clId="{26EDB3F7-0679-4D54-8E50-48A6703F890D}" dt="2023-07-03T08:54:06.108" v="15862" actId="20577"/>
          <ac:graphicFrameMkLst>
            <pc:docMk/>
            <pc:sldMk cId="1228364596" sldId="302"/>
            <ac:graphicFrameMk id="4" creationId="{88E03638-DDD4-36BF-FFDD-13B8D50FC368}"/>
          </ac:graphicFrameMkLst>
        </pc:graphicFrameChg>
      </pc:sldChg>
      <pc:sldChg chg="add del ord">
        <pc:chgData name="Ghosh2, Avik" userId="e6f74fb8-3441-4fbe-ac5c-6d8c4108813d" providerId="ADAL" clId="{26EDB3F7-0679-4D54-8E50-48A6703F890D}" dt="2023-07-04T05:14:44.963" v="19487" actId="47"/>
        <pc:sldMkLst>
          <pc:docMk/>
          <pc:sldMk cId="2157875284" sldId="302"/>
        </pc:sldMkLst>
      </pc:sldChg>
      <pc:sldChg chg="addSp delSp modSp add mod ord">
        <pc:chgData name="Ghosh2, Avik" userId="e6f74fb8-3441-4fbe-ac5c-6d8c4108813d" providerId="ADAL" clId="{26EDB3F7-0679-4D54-8E50-48A6703F890D}" dt="2023-07-10T05:44:47.249" v="64231" actId="113"/>
        <pc:sldMkLst>
          <pc:docMk/>
          <pc:sldMk cId="1066588522" sldId="303"/>
        </pc:sldMkLst>
        <pc:spChg chg="mod">
          <ac:chgData name="Ghosh2, Avik" userId="e6f74fb8-3441-4fbe-ac5c-6d8c4108813d" providerId="ADAL" clId="{26EDB3F7-0679-4D54-8E50-48A6703F890D}" dt="2023-07-10T05:44:47.249" v="64231" actId="113"/>
          <ac:spMkLst>
            <pc:docMk/>
            <pc:sldMk cId="1066588522" sldId="303"/>
            <ac:spMk id="2" creationId="{49E0229D-BBC9-100A-CE52-1D0399375FC1}"/>
          </ac:spMkLst>
        </pc:spChg>
        <pc:spChg chg="mod">
          <ac:chgData name="Ghosh2, Avik" userId="e6f74fb8-3441-4fbe-ac5c-6d8c4108813d" providerId="ADAL" clId="{26EDB3F7-0679-4D54-8E50-48A6703F890D}" dt="2023-07-10T05:44:29.912" v="64226" actId="2711"/>
          <ac:spMkLst>
            <pc:docMk/>
            <pc:sldMk cId="1066588522" sldId="303"/>
            <ac:spMk id="3" creationId="{A6C43621-102A-6BFC-08DA-E4DBA0E77013}"/>
          </ac:spMkLst>
        </pc:spChg>
        <pc:graphicFrameChg chg="add del mod">
          <ac:chgData name="Ghosh2, Avik" userId="e6f74fb8-3441-4fbe-ac5c-6d8c4108813d" providerId="ADAL" clId="{26EDB3F7-0679-4D54-8E50-48A6703F890D}" dt="2023-07-05T17:44:23.928" v="38544"/>
          <ac:graphicFrameMkLst>
            <pc:docMk/>
            <pc:sldMk cId="1066588522" sldId="303"/>
            <ac:graphicFrameMk id="4" creationId="{296E7225-C0F2-72A9-46B2-5E1C283D5B68}"/>
          </ac:graphicFrameMkLst>
        </pc:graphicFrameChg>
        <pc:graphicFrameChg chg="add del mod">
          <ac:chgData name="Ghosh2, Avik" userId="e6f74fb8-3441-4fbe-ac5c-6d8c4108813d" providerId="ADAL" clId="{26EDB3F7-0679-4D54-8E50-48A6703F890D}" dt="2023-07-04T05:20:24.687" v="19556"/>
          <ac:graphicFrameMkLst>
            <pc:docMk/>
            <pc:sldMk cId="1066588522" sldId="303"/>
            <ac:graphicFrameMk id="4" creationId="{80A3E941-B984-A43B-E94A-E05D1F3ACA9D}"/>
          </ac:graphicFrameMkLst>
        </pc:graphicFrameChg>
        <pc:graphicFrameChg chg="add del mod">
          <ac:chgData name="Ghosh2, Avik" userId="e6f74fb8-3441-4fbe-ac5c-6d8c4108813d" providerId="ADAL" clId="{26EDB3F7-0679-4D54-8E50-48A6703F890D}" dt="2023-07-04T05:21:20.582" v="19566"/>
          <ac:graphicFrameMkLst>
            <pc:docMk/>
            <pc:sldMk cId="1066588522" sldId="303"/>
            <ac:graphicFrameMk id="7" creationId="{5DF43FDB-E0F4-5112-4E88-AD8A089CA185}"/>
          </ac:graphicFrameMkLst>
        </pc:graphicFrameChg>
        <pc:graphicFrameChg chg="add del mod">
          <ac:chgData name="Ghosh2, Avik" userId="e6f74fb8-3441-4fbe-ac5c-6d8c4108813d" providerId="ADAL" clId="{26EDB3F7-0679-4D54-8E50-48A6703F890D}" dt="2023-07-04T05:21:19.630" v="19565"/>
          <ac:graphicFrameMkLst>
            <pc:docMk/>
            <pc:sldMk cId="1066588522" sldId="303"/>
            <ac:graphicFrameMk id="9" creationId="{ECC559B6-F3AF-F9A6-01DF-6E1863971EDD}"/>
          </ac:graphicFrameMkLst>
        </pc:graphicFrameChg>
        <pc:graphicFrameChg chg="add del mod">
          <ac:chgData name="Ghosh2, Avik" userId="e6f74fb8-3441-4fbe-ac5c-6d8c4108813d" providerId="ADAL" clId="{26EDB3F7-0679-4D54-8E50-48A6703F890D}" dt="2023-07-04T05:23:10.087" v="19574"/>
          <ac:graphicFrameMkLst>
            <pc:docMk/>
            <pc:sldMk cId="1066588522" sldId="303"/>
            <ac:graphicFrameMk id="11" creationId="{6829C68E-DA8E-67A5-A2CC-9D4DBEC496E2}"/>
          </ac:graphicFrameMkLst>
        </pc:graphicFrameChg>
        <pc:graphicFrameChg chg="add del mod">
          <ac:chgData name="Ghosh2, Avik" userId="e6f74fb8-3441-4fbe-ac5c-6d8c4108813d" providerId="ADAL" clId="{26EDB3F7-0679-4D54-8E50-48A6703F890D}" dt="2023-07-04T05:24:53.305" v="19590"/>
          <ac:graphicFrameMkLst>
            <pc:docMk/>
            <pc:sldMk cId="1066588522" sldId="303"/>
            <ac:graphicFrameMk id="14" creationId="{00FE6B18-EBFF-36B8-06BB-3F99DA3026CE}"/>
          </ac:graphicFrameMkLst>
        </pc:graphicFrameChg>
        <pc:picChg chg="add del mod">
          <ac:chgData name="Ghosh2, Avik" userId="e6f74fb8-3441-4fbe-ac5c-6d8c4108813d" providerId="ADAL" clId="{26EDB3F7-0679-4D54-8E50-48A6703F890D}" dt="2023-07-05T17:44:23.928" v="38544"/>
          <ac:picMkLst>
            <pc:docMk/>
            <pc:sldMk cId="1066588522" sldId="303"/>
            <ac:picMk id="5" creationId="{22F4E851-39BC-75DA-BE19-953C3BACF4AD}"/>
          </ac:picMkLst>
        </pc:picChg>
        <pc:picChg chg="add del mod">
          <ac:chgData name="Ghosh2, Avik" userId="e6f74fb8-3441-4fbe-ac5c-6d8c4108813d" providerId="ADAL" clId="{26EDB3F7-0679-4D54-8E50-48A6703F890D}" dt="2023-07-04T05:20:35.514" v="19560"/>
          <ac:picMkLst>
            <pc:docMk/>
            <pc:sldMk cId="1066588522" sldId="303"/>
            <ac:picMk id="6" creationId="{88599AE4-B8B9-E14D-F91D-B4C393B53117}"/>
          </ac:picMkLst>
        </pc:picChg>
        <pc:picChg chg="add mod">
          <ac:chgData name="Ghosh2, Avik" userId="e6f74fb8-3441-4fbe-ac5c-6d8c4108813d" providerId="ADAL" clId="{26EDB3F7-0679-4D54-8E50-48A6703F890D}" dt="2023-07-05T17:44:28.492" v="38547" actId="1076"/>
          <ac:picMkLst>
            <pc:docMk/>
            <pc:sldMk cId="1066588522" sldId="303"/>
            <ac:picMk id="6" creationId="{D71F210A-80EB-FCFF-0195-EFE591363AC3}"/>
          </ac:picMkLst>
        </pc:picChg>
        <pc:picChg chg="add del mod">
          <ac:chgData name="Ghosh2, Avik" userId="e6f74fb8-3441-4fbe-ac5c-6d8c4108813d" providerId="ADAL" clId="{26EDB3F7-0679-4D54-8E50-48A6703F890D}" dt="2023-07-04T05:21:20.582" v="19566"/>
          <ac:picMkLst>
            <pc:docMk/>
            <pc:sldMk cId="1066588522" sldId="303"/>
            <ac:picMk id="8" creationId="{22F4E851-39BC-75DA-BE19-953C3BACF4AD}"/>
          </ac:picMkLst>
        </pc:picChg>
        <pc:picChg chg="add del mod">
          <ac:chgData name="Ghosh2, Avik" userId="e6f74fb8-3441-4fbe-ac5c-6d8c4108813d" providerId="ADAL" clId="{26EDB3F7-0679-4D54-8E50-48A6703F890D}" dt="2023-07-04T05:21:19.630" v="19565"/>
          <ac:picMkLst>
            <pc:docMk/>
            <pc:sldMk cId="1066588522" sldId="303"/>
            <ac:picMk id="10" creationId="{22F4E851-39BC-75DA-BE19-953C3BACF4AD}"/>
          </ac:picMkLst>
        </pc:picChg>
        <pc:picChg chg="add del mod">
          <ac:chgData name="Ghosh2, Avik" userId="e6f74fb8-3441-4fbe-ac5c-6d8c4108813d" providerId="ADAL" clId="{26EDB3F7-0679-4D54-8E50-48A6703F890D}" dt="2023-07-04T05:23:10.087" v="19574"/>
          <ac:picMkLst>
            <pc:docMk/>
            <pc:sldMk cId="1066588522" sldId="303"/>
            <ac:picMk id="12" creationId="{22F4E851-39BC-75DA-BE19-953C3BACF4AD}"/>
          </ac:picMkLst>
        </pc:picChg>
        <pc:picChg chg="add del mod">
          <ac:chgData name="Ghosh2, Avik" userId="e6f74fb8-3441-4fbe-ac5c-6d8c4108813d" providerId="ADAL" clId="{26EDB3F7-0679-4D54-8E50-48A6703F890D}" dt="2023-07-04T05:24:18.067" v="19584" actId="478"/>
          <ac:picMkLst>
            <pc:docMk/>
            <pc:sldMk cId="1066588522" sldId="303"/>
            <ac:picMk id="13" creationId="{DD97CA14-DFD0-618F-837B-EFFE73DB8CB0}"/>
          </ac:picMkLst>
        </pc:picChg>
        <pc:picChg chg="add del mod">
          <ac:chgData name="Ghosh2, Avik" userId="e6f74fb8-3441-4fbe-ac5c-6d8c4108813d" providerId="ADAL" clId="{26EDB3F7-0679-4D54-8E50-48A6703F890D}" dt="2023-07-04T05:24:53.305" v="19590"/>
          <ac:picMkLst>
            <pc:docMk/>
            <pc:sldMk cId="1066588522" sldId="303"/>
            <ac:picMk id="15" creationId="{22F4E851-39BC-75DA-BE19-953C3BACF4AD}"/>
          </ac:picMkLst>
        </pc:picChg>
        <pc:picChg chg="add del mod">
          <ac:chgData name="Ghosh2, Avik" userId="e6f74fb8-3441-4fbe-ac5c-6d8c4108813d" providerId="ADAL" clId="{26EDB3F7-0679-4D54-8E50-48A6703F890D}" dt="2023-07-05T17:44:17.057" v="38540" actId="478"/>
          <ac:picMkLst>
            <pc:docMk/>
            <pc:sldMk cId="1066588522" sldId="303"/>
            <ac:picMk id="16" creationId="{0338517F-F64C-E87E-9CAC-07743306E9BB}"/>
          </ac:picMkLst>
        </pc:picChg>
      </pc:sldChg>
      <pc:sldChg chg="modSp add del mod">
        <pc:chgData name="Ghosh2, Avik" userId="e6f74fb8-3441-4fbe-ac5c-6d8c4108813d" providerId="ADAL" clId="{26EDB3F7-0679-4D54-8E50-48A6703F890D}" dt="2023-07-03T11:36:42.274" v="16665" actId="47"/>
        <pc:sldMkLst>
          <pc:docMk/>
          <pc:sldMk cId="3407110045" sldId="303"/>
        </pc:sldMkLst>
        <pc:graphicFrameChg chg="modGraphic">
          <ac:chgData name="Ghosh2, Avik" userId="e6f74fb8-3441-4fbe-ac5c-6d8c4108813d" providerId="ADAL" clId="{26EDB3F7-0679-4D54-8E50-48A6703F890D}" dt="2023-07-03T08:59:16.324" v="16285" actId="20577"/>
          <ac:graphicFrameMkLst>
            <pc:docMk/>
            <pc:sldMk cId="3407110045" sldId="303"/>
            <ac:graphicFrameMk id="4" creationId="{88E03638-DDD4-36BF-FFDD-13B8D50FC368}"/>
          </ac:graphicFrameMkLst>
        </pc:graphicFrameChg>
      </pc:sldChg>
      <pc:sldChg chg="addSp delSp modSp add mod ord">
        <pc:chgData name="Ghosh2, Avik" userId="e6f74fb8-3441-4fbe-ac5c-6d8c4108813d" providerId="ADAL" clId="{26EDB3F7-0679-4D54-8E50-48A6703F890D}" dt="2023-07-10T05:47:23.982" v="64575" actId="2711"/>
        <pc:sldMkLst>
          <pc:docMk/>
          <pc:sldMk cId="629167669" sldId="304"/>
        </pc:sldMkLst>
        <pc:spChg chg="mod">
          <ac:chgData name="Ghosh2, Avik" userId="e6f74fb8-3441-4fbe-ac5c-6d8c4108813d" providerId="ADAL" clId="{26EDB3F7-0679-4D54-8E50-48A6703F890D}" dt="2023-07-10T05:47:23.982" v="64575" actId="2711"/>
          <ac:spMkLst>
            <pc:docMk/>
            <pc:sldMk cId="629167669" sldId="304"/>
            <ac:spMk id="2" creationId="{365301D1-0CB7-6C05-08C4-06A3041E8F32}"/>
          </ac:spMkLst>
        </pc:spChg>
        <pc:spChg chg="mod">
          <ac:chgData name="Ghosh2, Avik" userId="e6f74fb8-3441-4fbe-ac5c-6d8c4108813d" providerId="ADAL" clId="{26EDB3F7-0679-4D54-8E50-48A6703F890D}" dt="2023-07-10T05:47:23.982" v="64575" actId="2711"/>
          <ac:spMkLst>
            <pc:docMk/>
            <pc:sldMk cId="629167669" sldId="304"/>
            <ac:spMk id="3" creationId="{AD78843E-0213-96A7-3C3E-DD2681B4D6D2}"/>
          </ac:spMkLst>
        </pc:spChg>
        <pc:spChg chg="add del mod">
          <ac:chgData name="Ghosh2, Avik" userId="e6f74fb8-3441-4fbe-ac5c-6d8c4108813d" providerId="ADAL" clId="{26EDB3F7-0679-4D54-8E50-48A6703F890D}" dt="2023-07-04T05:34:10.524" v="20418"/>
          <ac:spMkLst>
            <pc:docMk/>
            <pc:sldMk cId="629167669" sldId="304"/>
            <ac:spMk id="8" creationId="{0ABC8A15-9248-7451-5C21-C937F3DDD917}"/>
          </ac:spMkLst>
        </pc:spChg>
        <pc:picChg chg="add del mod">
          <ac:chgData name="Ghosh2, Avik" userId="e6f74fb8-3441-4fbe-ac5c-6d8c4108813d" providerId="ADAL" clId="{26EDB3F7-0679-4D54-8E50-48A6703F890D}" dt="2023-07-04T05:32:28.362" v="20356" actId="478"/>
          <ac:picMkLst>
            <pc:docMk/>
            <pc:sldMk cId="629167669" sldId="304"/>
            <ac:picMk id="5" creationId="{A1BCC4E4-C5A4-7B67-E0AB-376FB0883250}"/>
          </ac:picMkLst>
        </pc:picChg>
        <pc:picChg chg="add del mod">
          <ac:chgData name="Ghosh2, Avik" userId="e6f74fb8-3441-4fbe-ac5c-6d8c4108813d" providerId="ADAL" clId="{26EDB3F7-0679-4D54-8E50-48A6703F890D}" dt="2023-07-04T05:32:28.362" v="20356" actId="478"/>
          <ac:picMkLst>
            <pc:docMk/>
            <pc:sldMk cId="629167669" sldId="304"/>
            <ac:picMk id="7" creationId="{0D8DA963-153D-D211-3A45-A303ED4DD052}"/>
          </ac:picMkLst>
        </pc:picChg>
        <pc:picChg chg="add mod">
          <ac:chgData name="Ghosh2, Avik" userId="e6f74fb8-3441-4fbe-ac5c-6d8c4108813d" providerId="ADAL" clId="{26EDB3F7-0679-4D54-8E50-48A6703F890D}" dt="2023-07-04T05:36:06.027" v="20746" actId="1076"/>
          <ac:picMkLst>
            <pc:docMk/>
            <pc:sldMk cId="629167669" sldId="304"/>
            <ac:picMk id="10" creationId="{BF756CBE-8FE3-6D76-B656-314CD4AC7005}"/>
          </ac:picMkLst>
        </pc:picChg>
        <pc:picChg chg="add mod">
          <ac:chgData name="Ghosh2, Avik" userId="e6f74fb8-3441-4fbe-ac5c-6d8c4108813d" providerId="ADAL" clId="{26EDB3F7-0679-4D54-8E50-48A6703F890D}" dt="2023-07-04T05:34:29.471" v="20443" actId="14100"/>
          <ac:picMkLst>
            <pc:docMk/>
            <pc:sldMk cId="629167669" sldId="304"/>
            <ac:picMk id="12" creationId="{E2926FE5-C871-69C1-AD00-4015C419D753}"/>
          </ac:picMkLst>
        </pc:picChg>
      </pc:sldChg>
      <pc:sldChg chg="modSp add mod ord">
        <pc:chgData name="Ghosh2, Avik" userId="e6f74fb8-3441-4fbe-ac5c-6d8c4108813d" providerId="ADAL" clId="{26EDB3F7-0679-4D54-8E50-48A6703F890D}" dt="2023-07-03T12:10:25.575" v="17543" actId="20577"/>
        <pc:sldMkLst>
          <pc:docMk/>
          <pc:sldMk cId="3619288774" sldId="305"/>
        </pc:sldMkLst>
        <pc:spChg chg="mod">
          <ac:chgData name="Ghosh2, Avik" userId="e6f74fb8-3441-4fbe-ac5c-6d8c4108813d" providerId="ADAL" clId="{26EDB3F7-0679-4D54-8E50-48A6703F890D}" dt="2023-07-03T12:10:25.575" v="17543" actId="20577"/>
          <ac:spMkLst>
            <pc:docMk/>
            <pc:sldMk cId="3619288774" sldId="305"/>
            <ac:spMk id="3" creationId="{A6C43621-102A-6BFC-08DA-E4DBA0E77013}"/>
          </ac:spMkLst>
        </pc:spChg>
      </pc:sldChg>
      <pc:sldChg chg="modSp new mod ord">
        <pc:chgData name="Ghosh2, Avik" userId="e6f74fb8-3441-4fbe-ac5c-6d8c4108813d" providerId="ADAL" clId="{26EDB3F7-0679-4D54-8E50-48A6703F890D}" dt="2023-07-10T05:38:26.349" v="63648" actId="2711"/>
        <pc:sldMkLst>
          <pc:docMk/>
          <pc:sldMk cId="3604617063" sldId="306"/>
        </pc:sldMkLst>
        <pc:spChg chg="mod">
          <ac:chgData name="Ghosh2, Avik" userId="e6f74fb8-3441-4fbe-ac5c-6d8c4108813d" providerId="ADAL" clId="{26EDB3F7-0679-4D54-8E50-48A6703F890D}" dt="2023-07-10T05:38:26.349" v="63648" actId="2711"/>
          <ac:spMkLst>
            <pc:docMk/>
            <pc:sldMk cId="3604617063" sldId="306"/>
            <ac:spMk id="2" creationId="{9D99B898-0A3A-5A50-B3E4-7912B6EAB7FD}"/>
          </ac:spMkLst>
        </pc:spChg>
        <pc:spChg chg="mod">
          <ac:chgData name="Ghosh2, Avik" userId="e6f74fb8-3441-4fbe-ac5c-6d8c4108813d" providerId="ADAL" clId="{26EDB3F7-0679-4D54-8E50-48A6703F890D}" dt="2023-07-10T05:38:26.349" v="63648" actId="2711"/>
          <ac:spMkLst>
            <pc:docMk/>
            <pc:sldMk cId="3604617063" sldId="306"/>
            <ac:spMk id="3" creationId="{A1A76B17-E57F-1E29-6B43-FB1AA838E6D7}"/>
          </ac:spMkLst>
        </pc:spChg>
      </pc:sldChg>
      <pc:sldChg chg="modSp new mod ord">
        <pc:chgData name="Ghosh2, Avik" userId="e6f74fb8-3441-4fbe-ac5c-6d8c4108813d" providerId="ADAL" clId="{26EDB3F7-0679-4D54-8E50-48A6703F890D}" dt="2023-07-10T05:25:06.739" v="63302" actId="14100"/>
        <pc:sldMkLst>
          <pc:docMk/>
          <pc:sldMk cId="1868294333" sldId="307"/>
        </pc:sldMkLst>
        <pc:spChg chg="mod">
          <ac:chgData name="Ghosh2, Avik" userId="e6f74fb8-3441-4fbe-ac5c-6d8c4108813d" providerId="ADAL" clId="{26EDB3F7-0679-4D54-8E50-48A6703F890D}" dt="2023-07-10T05:25:06.739" v="63302" actId="14100"/>
          <ac:spMkLst>
            <pc:docMk/>
            <pc:sldMk cId="1868294333" sldId="307"/>
            <ac:spMk id="2" creationId="{92D0D71A-EEBB-ABF2-2C9C-5A2D80449450}"/>
          </ac:spMkLst>
        </pc:spChg>
        <pc:spChg chg="mod">
          <ac:chgData name="Ghosh2, Avik" userId="e6f74fb8-3441-4fbe-ac5c-6d8c4108813d" providerId="ADAL" clId="{26EDB3F7-0679-4D54-8E50-48A6703F890D}" dt="2023-07-10T05:25:06.739" v="63302" actId="14100"/>
          <ac:spMkLst>
            <pc:docMk/>
            <pc:sldMk cId="1868294333" sldId="307"/>
            <ac:spMk id="3" creationId="{9B8C24A1-CBD9-418A-13BC-69230A87BC00}"/>
          </ac:spMkLst>
        </pc:spChg>
      </pc:sldChg>
      <pc:sldChg chg="addSp modSp new mod">
        <pc:chgData name="Ghosh2, Avik" userId="e6f74fb8-3441-4fbe-ac5c-6d8c4108813d" providerId="ADAL" clId="{26EDB3F7-0679-4D54-8E50-48A6703F890D}" dt="2023-07-09T12:03:28.569" v="59986" actId="1076"/>
        <pc:sldMkLst>
          <pc:docMk/>
          <pc:sldMk cId="2781755824" sldId="308"/>
        </pc:sldMkLst>
        <pc:spChg chg="mod">
          <ac:chgData name="Ghosh2, Avik" userId="e6f74fb8-3441-4fbe-ac5c-6d8c4108813d" providerId="ADAL" clId="{26EDB3F7-0679-4D54-8E50-48A6703F890D}" dt="2023-07-08T11:21:42.089" v="52208"/>
          <ac:spMkLst>
            <pc:docMk/>
            <pc:sldMk cId="2781755824" sldId="308"/>
            <ac:spMk id="2" creationId="{3EBEFC36-B96E-344C-4BE5-D7CE030AA3C9}"/>
          </ac:spMkLst>
        </pc:spChg>
        <pc:spChg chg="mod">
          <ac:chgData name="Ghosh2, Avik" userId="e6f74fb8-3441-4fbe-ac5c-6d8c4108813d" providerId="ADAL" clId="{26EDB3F7-0679-4D54-8E50-48A6703F890D}" dt="2023-07-08T11:21:42.089" v="52208"/>
          <ac:spMkLst>
            <pc:docMk/>
            <pc:sldMk cId="2781755824" sldId="308"/>
            <ac:spMk id="3" creationId="{964746A1-BBF2-B5FD-21AD-FEFA69C0D1E8}"/>
          </ac:spMkLst>
        </pc:spChg>
        <pc:picChg chg="add mod">
          <ac:chgData name="Ghosh2, Avik" userId="e6f74fb8-3441-4fbe-ac5c-6d8c4108813d" providerId="ADAL" clId="{26EDB3F7-0679-4D54-8E50-48A6703F890D}" dt="2023-07-09T12:03:28.569" v="59986" actId="1076"/>
          <ac:picMkLst>
            <pc:docMk/>
            <pc:sldMk cId="2781755824" sldId="308"/>
            <ac:picMk id="5" creationId="{B58FEE56-39AA-B615-37E7-DDF78C1BAE09}"/>
          </ac:picMkLst>
        </pc:picChg>
      </pc:sldChg>
      <pc:sldChg chg="modSp new mod">
        <pc:chgData name="Ghosh2, Avik" userId="e6f74fb8-3441-4fbe-ac5c-6d8c4108813d" providerId="ADAL" clId="{26EDB3F7-0679-4D54-8E50-48A6703F890D}" dt="2023-07-10T05:04:24.558" v="61840" actId="2711"/>
        <pc:sldMkLst>
          <pc:docMk/>
          <pc:sldMk cId="1175152509" sldId="309"/>
        </pc:sldMkLst>
        <pc:spChg chg="mod">
          <ac:chgData name="Ghosh2, Avik" userId="e6f74fb8-3441-4fbe-ac5c-6d8c4108813d" providerId="ADAL" clId="{26EDB3F7-0679-4D54-8E50-48A6703F890D}" dt="2023-07-10T05:04:24.558" v="61840" actId="2711"/>
          <ac:spMkLst>
            <pc:docMk/>
            <pc:sldMk cId="1175152509" sldId="309"/>
            <ac:spMk id="2" creationId="{F06BE80B-EFBA-E2BC-1E80-34A52F1D82A3}"/>
          </ac:spMkLst>
        </pc:spChg>
        <pc:spChg chg="mod">
          <ac:chgData name="Ghosh2, Avik" userId="e6f74fb8-3441-4fbe-ac5c-6d8c4108813d" providerId="ADAL" clId="{26EDB3F7-0679-4D54-8E50-48A6703F890D}" dt="2023-07-10T05:04:24.558" v="61840" actId="2711"/>
          <ac:spMkLst>
            <pc:docMk/>
            <pc:sldMk cId="1175152509" sldId="309"/>
            <ac:spMk id="3" creationId="{1E68EF9B-D558-7147-3CEC-002E85C1946E}"/>
          </ac:spMkLst>
        </pc:spChg>
      </pc:sldChg>
      <pc:sldChg chg="modSp mod">
        <pc:chgData name="Ghosh2, Avik" userId="e6f74fb8-3441-4fbe-ac5c-6d8c4108813d" providerId="ADAL" clId="{26EDB3F7-0679-4D54-8E50-48A6703F890D}" dt="2023-07-10T05:40:14.252" v="63709" actId="2711"/>
        <pc:sldMkLst>
          <pc:docMk/>
          <pc:sldMk cId="3919120012" sldId="310"/>
        </pc:sldMkLst>
        <pc:spChg chg="mod">
          <ac:chgData name="Ghosh2, Avik" userId="e6f74fb8-3441-4fbe-ac5c-6d8c4108813d" providerId="ADAL" clId="{26EDB3F7-0679-4D54-8E50-48A6703F890D}" dt="2023-07-10T05:40:14.252" v="63709" actId="2711"/>
          <ac:spMkLst>
            <pc:docMk/>
            <pc:sldMk cId="3919120012" sldId="310"/>
            <ac:spMk id="2" creationId="{06ECC569-0866-BF21-EC82-0E8E20CDBCA8}"/>
          </ac:spMkLst>
        </pc:spChg>
        <pc:spChg chg="mod">
          <ac:chgData name="Ghosh2, Avik" userId="e6f74fb8-3441-4fbe-ac5c-6d8c4108813d" providerId="ADAL" clId="{26EDB3F7-0679-4D54-8E50-48A6703F890D}" dt="2023-07-10T05:40:14.252" v="63709" actId="2711"/>
          <ac:spMkLst>
            <pc:docMk/>
            <pc:sldMk cId="3919120012" sldId="310"/>
            <ac:spMk id="3" creationId="{63977920-2FC6-9D1C-9553-D7F7DEF28741}"/>
          </ac:spMkLst>
        </pc:spChg>
        <pc:spChg chg="mod">
          <ac:chgData name="Ghosh2, Avik" userId="e6f74fb8-3441-4fbe-ac5c-6d8c4108813d" providerId="ADAL" clId="{26EDB3F7-0679-4D54-8E50-48A6703F890D}" dt="2023-07-10T05:40:14.252" v="63709" actId="2711"/>
          <ac:spMkLst>
            <pc:docMk/>
            <pc:sldMk cId="3919120012" sldId="310"/>
            <ac:spMk id="7" creationId="{77D041E0-A87F-0938-560D-A5BCFD90E5B1}"/>
          </ac:spMkLst>
        </pc:spChg>
      </pc:sldChg>
      <pc:sldChg chg="modSp mod">
        <pc:chgData name="Ghosh2, Avik" userId="e6f74fb8-3441-4fbe-ac5c-6d8c4108813d" providerId="ADAL" clId="{26EDB3F7-0679-4D54-8E50-48A6703F890D}" dt="2023-07-10T05:42:46.748" v="64214" actId="20577"/>
        <pc:sldMkLst>
          <pc:docMk/>
          <pc:sldMk cId="3860070713" sldId="311"/>
        </pc:sldMkLst>
        <pc:spChg chg="mod">
          <ac:chgData name="Ghosh2, Avik" userId="e6f74fb8-3441-4fbe-ac5c-6d8c4108813d" providerId="ADAL" clId="{26EDB3F7-0679-4D54-8E50-48A6703F890D}" dt="2023-07-10T05:42:46.748" v="64214" actId="20577"/>
          <ac:spMkLst>
            <pc:docMk/>
            <pc:sldMk cId="3860070713" sldId="311"/>
            <ac:spMk id="2" creationId="{719B436E-9819-59B3-2BBD-F1EB3CEBBE38}"/>
          </ac:spMkLst>
        </pc:spChg>
        <pc:spChg chg="mod">
          <ac:chgData name="Ghosh2, Avik" userId="e6f74fb8-3441-4fbe-ac5c-6d8c4108813d" providerId="ADAL" clId="{26EDB3F7-0679-4D54-8E50-48A6703F890D}" dt="2023-07-10T05:40:21.650" v="63710" actId="2711"/>
          <ac:spMkLst>
            <pc:docMk/>
            <pc:sldMk cId="3860070713" sldId="311"/>
            <ac:spMk id="3" creationId="{E44D8202-A82B-2D8C-DB35-C3494A505D4D}"/>
          </ac:spMkLst>
        </pc:spChg>
        <pc:picChg chg="mod">
          <ac:chgData name="Ghosh2, Avik" userId="e6f74fb8-3441-4fbe-ac5c-6d8c4108813d" providerId="ADAL" clId="{26EDB3F7-0679-4D54-8E50-48A6703F890D}" dt="2023-07-10T05:42:22.689" v="64115" actId="1076"/>
          <ac:picMkLst>
            <pc:docMk/>
            <pc:sldMk cId="3860070713" sldId="311"/>
            <ac:picMk id="5" creationId="{ACDA49F9-D761-D4AC-0D83-60D486FFB7A0}"/>
          </ac:picMkLst>
        </pc:picChg>
      </pc:sldChg>
      <pc:sldChg chg="addSp delSp modSp mod">
        <pc:chgData name="Ghosh2, Avik" userId="e6f74fb8-3441-4fbe-ac5c-6d8c4108813d" providerId="ADAL" clId="{26EDB3F7-0679-4D54-8E50-48A6703F890D}" dt="2023-07-08T11:21:42.089" v="52208"/>
        <pc:sldMkLst>
          <pc:docMk/>
          <pc:sldMk cId="1318676421" sldId="312"/>
        </pc:sldMkLst>
        <pc:spChg chg="del">
          <ac:chgData name="Ghosh2, Avik" userId="e6f74fb8-3441-4fbe-ac5c-6d8c4108813d" providerId="ADAL" clId="{26EDB3F7-0679-4D54-8E50-48A6703F890D}" dt="2023-07-04T04:58:21.205" v="17842" actId="478"/>
          <ac:spMkLst>
            <pc:docMk/>
            <pc:sldMk cId="1318676421" sldId="312"/>
            <ac:spMk id="2" creationId="{F44F3250-10C4-5DED-A4E8-132C6E15E965}"/>
          </ac:spMkLst>
        </pc:spChg>
        <pc:spChg chg="mod">
          <ac:chgData name="Ghosh2, Avik" userId="e6f74fb8-3441-4fbe-ac5c-6d8c4108813d" providerId="ADAL" clId="{26EDB3F7-0679-4D54-8E50-48A6703F890D}" dt="2023-07-08T11:21:42.089" v="52208"/>
          <ac:spMkLst>
            <pc:docMk/>
            <pc:sldMk cId="1318676421" sldId="312"/>
            <ac:spMk id="3" creationId="{C0A4373C-996C-32A7-E8D4-E1E80D49A924}"/>
          </ac:spMkLst>
        </pc:spChg>
        <pc:graphicFrameChg chg="add del mod">
          <ac:chgData name="Ghosh2, Avik" userId="e6f74fb8-3441-4fbe-ac5c-6d8c4108813d" providerId="ADAL" clId="{26EDB3F7-0679-4D54-8E50-48A6703F890D}" dt="2023-07-04T04:58:15.511" v="17840"/>
          <ac:graphicFrameMkLst>
            <pc:docMk/>
            <pc:sldMk cId="1318676421" sldId="312"/>
            <ac:graphicFrameMk id="4" creationId="{3A6946AF-B88E-AD01-8D38-65A1AE635A65}"/>
          </ac:graphicFrameMkLst>
        </pc:graphicFrameChg>
        <pc:picChg chg="add del mod">
          <ac:chgData name="Ghosh2, Avik" userId="e6f74fb8-3441-4fbe-ac5c-6d8c4108813d" providerId="ADAL" clId="{26EDB3F7-0679-4D54-8E50-48A6703F890D}" dt="2023-07-04T04:58:15.511" v="17840"/>
          <ac:picMkLst>
            <pc:docMk/>
            <pc:sldMk cId="1318676421" sldId="312"/>
            <ac:picMk id="5" creationId="{FDD826C5-2016-B99B-A9F6-6CDC45D81612}"/>
          </ac:picMkLst>
        </pc:picChg>
        <pc:picChg chg="add del mod">
          <ac:chgData name="Ghosh2, Avik" userId="e6f74fb8-3441-4fbe-ac5c-6d8c4108813d" providerId="ADAL" clId="{26EDB3F7-0679-4D54-8E50-48A6703F890D}" dt="2023-07-04T04:58:15.511" v="17840"/>
          <ac:picMkLst>
            <pc:docMk/>
            <pc:sldMk cId="1318676421" sldId="312"/>
            <ac:picMk id="6" creationId="{B43FC6B9-C2F1-DA86-15AE-B018E874C3BD}"/>
          </ac:picMkLst>
        </pc:picChg>
        <pc:picChg chg="add mod modCrop">
          <ac:chgData name="Ghosh2, Avik" userId="e6f74fb8-3441-4fbe-ac5c-6d8c4108813d" providerId="ADAL" clId="{26EDB3F7-0679-4D54-8E50-48A6703F890D}" dt="2023-07-04T05:22:12.183" v="19569" actId="732"/>
          <ac:picMkLst>
            <pc:docMk/>
            <pc:sldMk cId="1318676421" sldId="312"/>
            <ac:picMk id="7" creationId="{F28DBDB6-AC72-B2F3-D6FA-E967C32E1E5F}"/>
          </ac:picMkLst>
        </pc:picChg>
      </pc:sldChg>
      <pc:sldChg chg="modSp new mod">
        <pc:chgData name="Ghosh2, Avik" userId="e6f74fb8-3441-4fbe-ac5c-6d8c4108813d" providerId="ADAL" clId="{26EDB3F7-0679-4D54-8E50-48A6703F890D}" dt="2023-07-10T05:44:11.583" v="64225" actId="113"/>
        <pc:sldMkLst>
          <pc:docMk/>
          <pc:sldMk cId="2290758678" sldId="313"/>
        </pc:sldMkLst>
        <pc:spChg chg="mod">
          <ac:chgData name="Ghosh2, Avik" userId="e6f74fb8-3441-4fbe-ac5c-6d8c4108813d" providerId="ADAL" clId="{26EDB3F7-0679-4D54-8E50-48A6703F890D}" dt="2023-07-10T05:44:11.583" v="64225" actId="113"/>
          <ac:spMkLst>
            <pc:docMk/>
            <pc:sldMk cId="2290758678" sldId="313"/>
            <ac:spMk id="2" creationId="{7A0D188C-A299-ED9C-04EC-56F3B207A69B}"/>
          </ac:spMkLst>
        </pc:spChg>
        <pc:spChg chg="mod">
          <ac:chgData name="Ghosh2, Avik" userId="e6f74fb8-3441-4fbe-ac5c-6d8c4108813d" providerId="ADAL" clId="{26EDB3F7-0679-4D54-8E50-48A6703F890D}" dt="2023-07-08T18:22:05.797" v="56721" actId="2711"/>
          <ac:spMkLst>
            <pc:docMk/>
            <pc:sldMk cId="2290758678" sldId="313"/>
            <ac:spMk id="3" creationId="{80EE28BA-FA63-EFCE-5017-13D616EB272E}"/>
          </ac:spMkLst>
        </pc:spChg>
      </pc:sldChg>
      <pc:sldChg chg="addSp delSp modSp new mod">
        <pc:chgData name="Ghosh2, Avik" userId="e6f74fb8-3441-4fbe-ac5c-6d8c4108813d" providerId="ADAL" clId="{26EDB3F7-0679-4D54-8E50-48A6703F890D}" dt="2023-07-08T11:21:42.089" v="52208"/>
        <pc:sldMkLst>
          <pc:docMk/>
          <pc:sldMk cId="4105369347" sldId="314"/>
        </pc:sldMkLst>
        <pc:spChg chg="del">
          <ac:chgData name="Ghosh2, Avik" userId="e6f74fb8-3441-4fbe-ac5c-6d8c4108813d" providerId="ADAL" clId="{26EDB3F7-0679-4D54-8E50-48A6703F890D}" dt="2023-07-04T05:04:26.420" v="18316" actId="478"/>
          <ac:spMkLst>
            <pc:docMk/>
            <pc:sldMk cId="4105369347" sldId="314"/>
            <ac:spMk id="2" creationId="{539CE8A9-F47D-20DB-22B2-0365ECA73B7D}"/>
          </ac:spMkLst>
        </pc:spChg>
        <pc:spChg chg="mod">
          <ac:chgData name="Ghosh2, Avik" userId="e6f74fb8-3441-4fbe-ac5c-6d8c4108813d" providerId="ADAL" clId="{26EDB3F7-0679-4D54-8E50-48A6703F890D}" dt="2023-07-08T11:21:42.089" v="52208"/>
          <ac:spMkLst>
            <pc:docMk/>
            <pc:sldMk cId="4105369347" sldId="314"/>
            <ac:spMk id="3" creationId="{0E158E8B-4C26-8B33-6039-BA151B735BF4}"/>
          </ac:spMkLst>
        </pc:spChg>
        <pc:graphicFrameChg chg="add del mod">
          <ac:chgData name="Ghosh2, Avik" userId="e6f74fb8-3441-4fbe-ac5c-6d8c4108813d" providerId="ADAL" clId="{26EDB3F7-0679-4D54-8E50-48A6703F890D}" dt="2023-07-04T05:09:19.275" v="18320"/>
          <ac:graphicFrameMkLst>
            <pc:docMk/>
            <pc:sldMk cId="4105369347" sldId="314"/>
            <ac:graphicFrameMk id="4" creationId="{5EB8D596-1C41-F885-5A78-FE795EB09689}"/>
          </ac:graphicFrameMkLst>
        </pc:graphicFrameChg>
        <pc:picChg chg="add del mod">
          <ac:chgData name="Ghosh2, Avik" userId="e6f74fb8-3441-4fbe-ac5c-6d8c4108813d" providerId="ADAL" clId="{26EDB3F7-0679-4D54-8E50-48A6703F890D}" dt="2023-07-04T05:09:19.275" v="18320"/>
          <ac:picMkLst>
            <pc:docMk/>
            <pc:sldMk cId="4105369347" sldId="314"/>
            <ac:picMk id="5" creationId="{B8828649-BFCB-12A4-6CDD-E0B636C2F5A4}"/>
          </ac:picMkLst>
        </pc:picChg>
        <pc:picChg chg="add del mod">
          <ac:chgData name="Ghosh2, Avik" userId="e6f74fb8-3441-4fbe-ac5c-6d8c4108813d" providerId="ADAL" clId="{26EDB3F7-0679-4D54-8E50-48A6703F890D}" dt="2023-07-04T05:09:19.275" v="18320"/>
          <ac:picMkLst>
            <pc:docMk/>
            <pc:sldMk cId="4105369347" sldId="314"/>
            <ac:picMk id="6" creationId="{5FFB6F8A-2C31-9AA3-EEE1-4EAFFEEE10DF}"/>
          </ac:picMkLst>
        </pc:picChg>
        <pc:picChg chg="add mod">
          <ac:chgData name="Ghosh2, Avik" userId="e6f74fb8-3441-4fbe-ac5c-6d8c4108813d" providerId="ADAL" clId="{26EDB3F7-0679-4D54-8E50-48A6703F890D}" dt="2023-07-04T05:09:33.261" v="18326" actId="14100"/>
          <ac:picMkLst>
            <pc:docMk/>
            <pc:sldMk cId="4105369347" sldId="314"/>
            <ac:picMk id="7" creationId="{963ABBD4-AEC7-E9B9-8864-4D038C405865}"/>
          </ac:picMkLst>
        </pc:picChg>
      </pc:sldChg>
      <pc:sldChg chg="addSp modSp add mod ord">
        <pc:chgData name="Ghosh2, Avik" userId="e6f74fb8-3441-4fbe-ac5c-6d8c4108813d" providerId="ADAL" clId="{26EDB3F7-0679-4D54-8E50-48A6703F890D}" dt="2023-07-10T05:46:50.593" v="64570" actId="20577"/>
        <pc:sldMkLst>
          <pc:docMk/>
          <pc:sldMk cId="732127084" sldId="315"/>
        </pc:sldMkLst>
        <pc:spChg chg="mod">
          <ac:chgData name="Ghosh2, Avik" userId="e6f74fb8-3441-4fbe-ac5c-6d8c4108813d" providerId="ADAL" clId="{26EDB3F7-0679-4D54-8E50-48A6703F890D}" dt="2023-07-10T05:46:50.593" v="64570" actId="20577"/>
          <ac:spMkLst>
            <pc:docMk/>
            <pc:sldMk cId="732127084" sldId="315"/>
            <ac:spMk id="2" creationId="{719B436E-9819-59B3-2BBD-F1EB3CEBBE38}"/>
          </ac:spMkLst>
        </pc:spChg>
        <pc:spChg chg="mod">
          <ac:chgData name="Ghosh2, Avik" userId="e6f74fb8-3441-4fbe-ac5c-6d8c4108813d" providerId="ADAL" clId="{26EDB3F7-0679-4D54-8E50-48A6703F890D}" dt="2023-07-08T18:23:44.632" v="56744" actId="2711"/>
          <ac:spMkLst>
            <pc:docMk/>
            <pc:sldMk cId="732127084" sldId="315"/>
            <ac:spMk id="3" creationId="{E44D8202-A82B-2D8C-DB35-C3494A505D4D}"/>
          </ac:spMkLst>
        </pc:spChg>
        <pc:picChg chg="add mod">
          <ac:chgData name="Ghosh2, Avik" userId="e6f74fb8-3441-4fbe-ac5c-6d8c4108813d" providerId="ADAL" clId="{26EDB3F7-0679-4D54-8E50-48A6703F890D}" dt="2023-07-08T18:25:23.872" v="56750" actId="1076"/>
          <ac:picMkLst>
            <pc:docMk/>
            <pc:sldMk cId="732127084" sldId="315"/>
            <ac:picMk id="5" creationId="{1A992B15-E3D4-52A6-FBFE-58BC2B91F385}"/>
          </ac:picMkLst>
        </pc:picChg>
      </pc:sldChg>
      <pc:sldChg chg="modSp add mod ord">
        <pc:chgData name="Ghosh2, Avik" userId="e6f74fb8-3441-4fbe-ac5c-6d8c4108813d" providerId="ADAL" clId="{26EDB3F7-0679-4D54-8E50-48A6703F890D}" dt="2023-07-10T05:47:12.826" v="64574" actId="113"/>
        <pc:sldMkLst>
          <pc:docMk/>
          <pc:sldMk cId="1445766984" sldId="316"/>
        </pc:sldMkLst>
        <pc:spChg chg="mod">
          <ac:chgData name="Ghosh2, Avik" userId="e6f74fb8-3441-4fbe-ac5c-6d8c4108813d" providerId="ADAL" clId="{26EDB3F7-0679-4D54-8E50-48A6703F890D}" dt="2023-07-10T05:47:12.826" v="64574" actId="113"/>
          <ac:spMkLst>
            <pc:docMk/>
            <pc:sldMk cId="1445766984" sldId="316"/>
            <ac:spMk id="2" creationId="{49E0229D-BBC9-100A-CE52-1D0399375FC1}"/>
          </ac:spMkLst>
        </pc:spChg>
        <pc:spChg chg="mod">
          <ac:chgData name="Ghosh2, Avik" userId="e6f74fb8-3441-4fbe-ac5c-6d8c4108813d" providerId="ADAL" clId="{26EDB3F7-0679-4D54-8E50-48A6703F890D}" dt="2023-07-08T18:25:48.267" v="56751" actId="2711"/>
          <ac:spMkLst>
            <pc:docMk/>
            <pc:sldMk cId="1445766984" sldId="316"/>
            <ac:spMk id="3" creationId="{A6C43621-102A-6BFC-08DA-E4DBA0E77013}"/>
          </ac:spMkLst>
        </pc:spChg>
      </pc:sldChg>
      <pc:sldChg chg="modSp add mod ord">
        <pc:chgData name="Ghosh2, Avik" userId="e6f74fb8-3441-4fbe-ac5c-6d8c4108813d" providerId="ADAL" clId="{26EDB3F7-0679-4D54-8E50-48A6703F890D}" dt="2023-07-08T18:23:10.324" v="56742" actId="2711"/>
        <pc:sldMkLst>
          <pc:docMk/>
          <pc:sldMk cId="3230329035" sldId="317"/>
        </pc:sldMkLst>
        <pc:spChg chg="mod">
          <ac:chgData name="Ghosh2, Avik" userId="e6f74fb8-3441-4fbe-ac5c-6d8c4108813d" providerId="ADAL" clId="{26EDB3F7-0679-4D54-8E50-48A6703F890D}" dt="2023-07-08T18:23:10.324" v="56742" actId="2711"/>
          <ac:spMkLst>
            <pc:docMk/>
            <pc:sldMk cId="3230329035" sldId="317"/>
            <ac:spMk id="2" creationId="{719B436E-9819-59B3-2BBD-F1EB3CEBBE38}"/>
          </ac:spMkLst>
        </pc:spChg>
        <pc:spChg chg="mod">
          <ac:chgData name="Ghosh2, Avik" userId="e6f74fb8-3441-4fbe-ac5c-6d8c4108813d" providerId="ADAL" clId="{26EDB3F7-0679-4D54-8E50-48A6703F890D}" dt="2023-07-08T18:23:10.324" v="56742" actId="2711"/>
          <ac:spMkLst>
            <pc:docMk/>
            <pc:sldMk cId="3230329035" sldId="317"/>
            <ac:spMk id="3" creationId="{E44D8202-A82B-2D8C-DB35-C3494A505D4D}"/>
          </ac:spMkLst>
        </pc:spChg>
      </pc:sldChg>
      <pc:sldChg chg="addSp delSp modSp new mod ord">
        <pc:chgData name="Ghosh2, Avik" userId="e6f74fb8-3441-4fbe-ac5c-6d8c4108813d" providerId="ADAL" clId="{26EDB3F7-0679-4D54-8E50-48A6703F890D}" dt="2023-07-08T11:21:42.089" v="52208"/>
        <pc:sldMkLst>
          <pc:docMk/>
          <pc:sldMk cId="1528782848" sldId="318"/>
        </pc:sldMkLst>
        <pc:spChg chg="del">
          <ac:chgData name="Ghosh2, Avik" userId="e6f74fb8-3441-4fbe-ac5c-6d8c4108813d" providerId="ADAL" clId="{26EDB3F7-0679-4D54-8E50-48A6703F890D}" dt="2023-07-04T06:10:34.685" v="21707" actId="478"/>
          <ac:spMkLst>
            <pc:docMk/>
            <pc:sldMk cId="1528782848" sldId="318"/>
            <ac:spMk id="2" creationId="{B8922A8D-8AB9-5484-6B8E-C6BC6EB00369}"/>
          </ac:spMkLst>
        </pc:spChg>
        <pc:spChg chg="mod">
          <ac:chgData name="Ghosh2, Avik" userId="e6f74fb8-3441-4fbe-ac5c-6d8c4108813d" providerId="ADAL" clId="{26EDB3F7-0679-4D54-8E50-48A6703F890D}" dt="2023-07-08T11:21:42.089" v="52208"/>
          <ac:spMkLst>
            <pc:docMk/>
            <pc:sldMk cId="1528782848" sldId="318"/>
            <ac:spMk id="3" creationId="{E529E9F6-E4F1-6F25-E520-5DEC32CF61ED}"/>
          </ac:spMkLst>
        </pc:spChg>
        <pc:graphicFrameChg chg="add del mod">
          <ac:chgData name="Ghosh2, Avik" userId="e6f74fb8-3441-4fbe-ac5c-6d8c4108813d" providerId="ADAL" clId="{26EDB3F7-0679-4D54-8E50-48A6703F890D}" dt="2023-07-04T06:10:26.922" v="21705"/>
          <ac:graphicFrameMkLst>
            <pc:docMk/>
            <pc:sldMk cId="1528782848" sldId="318"/>
            <ac:graphicFrameMk id="4" creationId="{8810A705-3AB7-F8C8-F4AE-892784A45451}"/>
          </ac:graphicFrameMkLst>
        </pc:graphicFrameChg>
        <pc:graphicFrameChg chg="add del mod">
          <ac:chgData name="Ghosh2, Avik" userId="e6f74fb8-3441-4fbe-ac5c-6d8c4108813d" providerId="ADAL" clId="{26EDB3F7-0679-4D54-8E50-48A6703F890D}" dt="2023-07-04T06:37:23.755" v="24758"/>
          <ac:graphicFrameMkLst>
            <pc:docMk/>
            <pc:sldMk cId="1528782848" sldId="318"/>
            <ac:graphicFrameMk id="8" creationId="{FDB1DF7D-2938-640E-C06F-96F424E7013B}"/>
          </ac:graphicFrameMkLst>
        </pc:graphicFrameChg>
        <pc:picChg chg="add del mod">
          <ac:chgData name="Ghosh2, Avik" userId="e6f74fb8-3441-4fbe-ac5c-6d8c4108813d" providerId="ADAL" clId="{26EDB3F7-0679-4D54-8E50-48A6703F890D}" dt="2023-07-04T06:10:26.922" v="21705"/>
          <ac:picMkLst>
            <pc:docMk/>
            <pc:sldMk cId="1528782848" sldId="318"/>
            <ac:picMk id="5" creationId="{494745D1-A516-44BA-C1BA-E45176A8C80B}"/>
          </ac:picMkLst>
        </pc:picChg>
        <pc:picChg chg="add del mod">
          <ac:chgData name="Ghosh2, Avik" userId="e6f74fb8-3441-4fbe-ac5c-6d8c4108813d" providerId="ADAL" clId="{26EDB3F7-0679-4D54-8E50-48A6703F890D}" dt="2023-07-04T06:10:26.922" v="21705"/>
          <ac:picMkLst>
            <pc:docMk/>
            <pc:sldMk cId="1528782848" sldId="318"/>
            <ac:picMk id="6" creationId="{37D088BD-85FB-326C-FF8B-0DDDF22CF5ED}"/>
          </ac:picMkLst>
        </pc:picChg>
        <pc:picChg chg="add del mod">
          <ac:chgData name="Ghosh2, Avik" userId="e6f74fb8-3441-4fbe-ac5c-6d8c4108813d" providerId="ADAL" clId="{26EDB3F7-0679-4D54-8E50-48A6703F890D}" dt="2023-07-04T06:37:14.998" v="24754" actId="478"/>
          <ac:picMkLst>
            <pc:docMk/>
            <pc:sldMk cId="1528782848" sldId="318"/>
            <ac:picMk id="7" creationId="{BED81FD1-F77B-1C0F-8DC4-43788CDCCD2A}"/>
          </ac:picMkLst>
        </pc:picChg>
        <pc:picChg chg="add del mod">
          <ac:chgData name="Ghosh2, Avik" userId="e6f74fb8-3441-4fbe-ac5c-6d8c4108813d" providerId="ADAL" clId="{26EDB3F7-0679-4D54-8E50-48A6703F890D}" dt="2023-07-04T06:37:23.755" v="24758"/>
          <ac:picMkLst>
            <pc:docMk/>
            <pc:sldMk cId="1528782848" sldId="318"/>
            <ac:picMk id="9" creationId="{494745D1-A516-44BA-C1BA-E45176A8C80B}"/>
          </ac:picMkLst>
        </pc:picChg>
        <pc:picChg chg="add del mod">
          <ac:chgData name="Ghosh2, Avik" userId="e6f74fb8-3441-4fbe-ac5c-6d8c4108813d" providerId="ADAL" clId="{26EDB3F7-0679-4D54-8E50-48A6703F890D}" dt="2023-07-04T06:37:23.755" v="24758"/>
          <ac:picMkLst>
            <pc:docMk/>
            <pc:sldMk cId="1528782848" sldId="318"/>
            <ac:picMk id="10" creationId="{37D088BD-85FB-326C-FF8B-0DDDF22CF5ED}"/>
          </ac:picMkLst>
        </pc:picChg>
        <pc:picChg chg="add mod">
          <ac:chgData name="Ghosh2, Avik" userId="e6f74fb8-3441-4fbe-ac5c-6d8c4108813d" providerId="ADAL" clId="{26EDB3F7-0679-4D54-8E50-48A6703F890D}" dt="2023-07-04T06:37:39.750" v="24763" actId="1076"/>
          <ac:picMkLst>
            <pc:docMk/>
            <pc:sldMk cId="1528782848" sldId="318"/>
            <ac:picMk id="11" creationId="{85848C46-1CC8-C3DC-C770-E5499260FB35}"/>
          </ac:picMkLst>
        </pc:picChg>
      </pc:sldChg>
      <pc:sldChg chg="modSp new mod ord">
        <pc:chgData name="Ghosh2, Avik" userId="e6f74fb8-3441-4fbe-ac5c-6d8c4108813d" providerId="ADAL" clId="{26EDB3F7-0679-4D54-8E50-48A6703F890D}" dt="2023-07-08T18:23:33.861" v="56743" actId="2711"/>
        <pc:sldMkLst>
          <pc:docMk/>
          <pc:sldMk cId="3826374494" sldId="319"/>
        </pc:sldMkLst>
        <pc:spChg chg="mod">
          <ac:chgData name="Ghosh2, Avik" userId="e6f74fb8-3441-4fbe-ac5c-6d8c4108813d" providerId="ADAL" clId="{26EDB3F7-0679-4D54-8E50-48A6703F890D}" dt="2023-07-08T18:23:33.861" v="56743" actId="2711"/>
          <ac:spMkLst>
            <pc:docMk/>
            <pc:sldMk cId="3826374494" sldId="319"/>
            <ac:spMk id="2" creationId="{572D2FF2-F1B9-AD4B-CCDE-EA221615E840}"/>
          </ac:spMkLst>
        </pc:spChg>
        <pc:spChg chg="mod">
          <ac:chgData name="Ghosh2, Avik" userId="e6f74fb8-3441-4fbe-ac5c-6d8c4108813d" providerId="ADAL" clId="{26EDB3F7-0679-4D54-8E50-48A6703F890D}" dt="2023-07-08T18:23:33.861" v="56743" actId="2711"/>
          <ac:spMkLst>
            <pc:docMk/>
            <pc:sldMk cId="3826374494" sldId="319"/>
            <ac:spMk id="3" creationId="{EC2AB153-3316-D4D1-26DF-905D9FF46F34}"/>
          </ac:spMkLst>
        </pc:spChg>
      </pc:sldChg>
      <pc:sldChg chg="modSp mod ord">
        <pc:chgData name="Ghosh2, Avik" userId="e6f74fb8-3441-4fbe-ac5c-6d8c4108813d" providerId="ADAL" clId="{26EDB3F7-0679-4D54-8E50-48A6703F890D}" dt="2023-07-10T05:39:53.471" v="63707" actId="20577"/>
        <pc:sldMkLst>
          <pc:docMk/>
          <pc:sldMk cId="1590759298" sldId="320"/>
        </pc:sldMkLst>
        <pc:spChg chg="mod">
          <ac:chgData name="Ghosh2, Avik" userId="e6f74fb8-3441-4fbe-ac5c-6d8c4108813d" providerId="ADAL" clId="{26EDB3F7-0679-4D54-8E50-48A6703F890D}" dt="2023-07-10T05:39:53.471" v="63707" actId="20577"/>
          <ac:spMkLst>
            <pc:docMk/>
            <pc:sldMk cId="1590759298" sldId="320"/>
            <ac:spMk id="2" creationId="{EADB5898-40CD-0253-1613-B2DF2E46C73C}"/>
          </ac:spMkLst>
        </pc:spChg>
        <pc:spChg chg="mod">
          <ac:chgData name="Ghosh2, Avik" userId="e6f74fb8-3441-4fbe-ac5c-6d8c4108813d" providerId="ADAL" clId="{26EDB3F7-0679-4D54-8E50-48A6703F890D}" dt="2023-07-08T11:21:42.089" v="52208"/>
          <ac:spMkLst>
            <pc:docMk/>
            <pc:sldMk cId="1590759298" sldId="320"/>
            <ac:spMk id="3" creationId="{F1A3A138-0B20-39CA-4C41-7E2762CE5C20}"/>
          </ac:spMkLst>
        </pc:spChg>
      </pc:sldChg>
      <pc:sldChg chg="addSp delSp modSp new mod">
        <pc:chgData name="Ghosh2, Avik" userId="e6f74fb8-3441-4fbe-ac5c-6d8c4108813d" providerId="ADAL" clId="{26EDB3F7-0679-4D54-8E50-48A6703F890D}" dt="2023-07-08T15:48:49.258" v="52886" actId="20577"/>
        <pc:sldMkLst>
          <pc:docMk/>
          <pc:sldMk cId="4250348444" sldId="321"/>
        </pc:sldMkLst>
        <pc:spChg chg="mod">
          <ac:chgData name="Ghosh2, Avik" userId="e6f74fb8-3441-4fbe-ac5c-6d8c4108813d" providerId="ADAL" clId="{26EDB3F7-0679-4D54-8E50-48A6703F890D}" dt="2023-07-08T15:48:49.258" v="52886" actId="20577"/>
          <ac:spMkLst>
            <pc:docMk/>
            <pc:sldMk cId="4250348444" sldId="321"/>
            <ac:spMk id="2" creationId="{61D172F5-5EF3-FFC8-C9B3-44D2A64E1274}"/>
          </ac:spMkLst>
        </pc:spChg>
        <pc:spChg chg="mod">
          <ac:chgData name="Ghosh2, Avik" userId="e6f74fb8-3441-4fbe-ac5c-6d8c4108813d" providerId="ADAL" clId="{26EDB3F7-0679-4D54-8E50-48A6703F890D}" dt="2023-07-08T11:21:42.089" v="52208"/>
          <ac:spMkLst>
            <pc:docMk/>
            <pc:sldMk cId="4250348444" sldId="321"/>
            <ac:spMk id="3" creationId="{2DFFC8A5-16A6-EEA6-5428-B21F37AE48B0}"/>
          </ac:spMkLst>
        </pc:spChg>
        <pc:picChg chg="add del mod">
          <ac:chgData name="Ghosh2, Avik" userId="e6f74fb8-3441-4fbe-ac5c-6d8c4108813d" providerId="ADAL" clId="{26EDB3F7-0679-4D54-8E50-48A6703F890D}" dt="2023-07-05T05:12:49.286" v="25718" actId="478"/>
          <ac:picMkLst>
            <pc:docMk/>
            <pc:sldMk cId="4250348444" sldId="321"/>
            <ac:picMk id="5" creationId="{2CC9BF21-6623-7A13-592C-868ECFDB7AA0}"/>
          </ac:picMkLst>
        </pc:picChg>
        <pc:picChg chg="add del mod">
          <ac:chgData name="Ghosh2, Avik" userId="e6f74fb8-3441-4fbe-ac5c-6d8c4108813d" providerId="ADAL" clId="{26EDB3F7-0679-4D54-8E50-48A6703F890D}" dt="2023-07-05T05:12:49.286" v="25718" actId="478"/>
          <ac:picMkLst>
            <pc:docMk/>
            <pc:sldMk cId="4250348444" sldId="321"/>
            <ac:picMk id="7" creationId="{1E78BA73-0B40-E1D5-9A7B-40D2801BF001}"/>
          </ac:picMkLst>
        </pc:picChg>
        <pc:picChg chg="add mod">
          <ac:chgData name="Ghosh2, Avik" userId="e6f74fb8-3441-4fbe-ac5c-6d8c4108813d" providerId="ADAL" clId="{26EDB3F7-0679-4D54-8E50-48A6703F890D}" dt="2023-07-08T06:38:18.173" v="42248" actId="1076"/>
          <ac:picMkLst>
            <pc:docMk/>
            <pc:sldMk cId="4250348444" sldId="321"/>
            <ac:picMk id="9" creationId="{F08EC247-DDC9-2004-5848-A6CE148B5526}"/>
          </ac:picMkLst>
        </pc:picChg>
        <pc:picChg chg="add del mod">
          <ac:chgData name="Ghosh2, Avik" userId="e6f74fb8-3441-4fbe-ac5c-6d8c4108813d" providerId="ADAL" clId="{26EDB3F7-0679-4D54-8E50-48A6703F890D}" dt="2023-07-05T05:13:14.060" v="25727" actId="478"/>
          <ac:picMkLst>
            <pc:docMk/>
            <pc:sldMk cId="4250348444" sldId="321"/>
            <ac:picMk id="11" creationId="{29141C7B-3D46-B9DB-5847-FE15E6EEF65C}"/>
          </ac:picMkLst>
        </pc:picChg>
        <pc:picChg chg="add mod">
          <ac:chgData name="Ghosh2, Avik" userId="e6f74fb8-3441-4fbe-ac5c-6d8c4108813d" providerId="ADAL" clId="{26EDB3F7-0679-4D54-8E50-48A6703F890D}" dt="2023-07-08T06:38:24.856" v="42250" actId="1076"/>
          <ac:picMkLst>
            <pc:docMk/>
            <pc:sldMk cId="4250348444" sldId="321"/>
            <ac:picMk id="13" creationId="{04088880-5818-70FA-FF25-58ACD47F1CB8}"/>
          </ac:picMkLst>
        </pc:picChg>
      </pc:sldChg>
      <pc:sldChg chg="addSp delSp modSp new mod">
        <pc:chgData name="Ghosh2, Avik" userId="e6f74fb8-3441-4fbe-ac5c-6d8c4108813d" providerId="ADAL" clId="{26EDB3F7-0679-4D54-8E50-48A6703F890D}" dt="2023-07-08T15:49:10.597" v="52896" actId="20577"/>
        <pc:sldMkLst>
          <pc:docMk/>
          <pc:sldMk cId="1811014042" sldId="322"/>
        </pc:sldMkLst>
        <pc:spChg chg="add mod">
          <ac:chgData name="Ghosh2, Avik" userId="e6f74fb8-3441-4fbe-ac5c-6d8c4108813d" providerId="ADAL" clId="{26EDB3F7-0679-4D54-8E50-48A6703F890D}" dt="2023-07-08T15:49:10.597" v="52896" actId="20577"/>
          <ac:spMkLst>
            <pc:docMk/>
            <pc:sldMk cId="1811014042" sldId="322"/>
            <ac:spMk id="2" creationId="{17487687-21CC-D1D3-EAA3-4ED0965CF75E}"/>
          </ac:spMkLst>
        </pc:spChg>
        <pc:spChg chg="del">
          <ac:chgData name="Ghosh2, Avik" userId="e6f74fb8-3441-4fbe-ac5c-6d8c4108813d" providerId="ADAL" clId="{26EDB3F7-0679-4D54-8E50-48A6703F890D}" dt="2023-07-05T05:16:25.625" v="25768" actId="478"/>
          <ac:spMkLst>
            <pc:docMk/>
            <pc:sldMk cId="1811014042" sldId="322"/>
            <ac:spMk id="2" creationId="{991D05C2-1142-D811-99E0-31383C69C4A2}"/>
          </ac:spMkLst>
        </pc:spChg>
        <pc:spChg chg="mod">
          <ac:chgData name="Ghosh2, Avik" userId="e6f74fb8-3441-4fbe-ac5c-6d8c4108813d" providerId="ADAL" clId="{26EDB3F7-0679-4D54-8E50-48A6703F890D}" dt="2023-07-08T06:38:50.997" v="42277" actId="2711"/>
          <ac:spMkLst>
            <pc:docMk/>
            <pc:sldMk cId="1811014042" sldId="322"/>
            <ac:spMk id="3" creationId="{94336C1D-C9BA-88F0-28F3-D7E5AC87F963}"/>
          </ac:spMkLst>
        </pc:spChg>
        <pc:grpChg chg="add del mod">
          <ac:chgData name="Ghosh2, Avik" userId="e6f74fb8-3441-4fbe-ac5c-6d8c4108813d" providerId="ADAL" clId="{26EDB3F7-0679-4D54-8E50-48A6703F890D}" dt="2023-07-05T05:15:37.381" v="25749" actId="165"/>
          <ac:grpSpMkLst>
            <pc:docMk/>
            <pc:sldMk cId="1811014042" sldId="322"/>
            <ac:grpSpMk id="8" creationId="{0AC3746F-A116-47EB-5287-A51F561DDB7C}"/>
          </ac:grpSpMkLst>
        </pc:grpChg>
        <pc:picChg chg="add del mod topLvl">
          <ac:chgData name="Ghosh2, Avik" userId="e6f74fb8-3441-4fbe-ac5c-6d8c4108813d" providerId="ADAL" clId="{26EDB3F7-0679-4D54-8E50-48A6703F890D}" dt="2023-07-05T05:15:48.381" v="25753" actId="478"/>
          <ac:picMkLst>
            <pc:docMk/>
            <pc:sldMk cId="1811014042" sldId="322"/>
            <ac:picMk id="5" creationId="{BE5E4D2C-1DEB-9C4C-B6B6-FF6CBBDB3722}"/>
          </ac:picMkLst>
        </pc:picChg>
        <pc:picChg chg="add del mod topLvl">
          <ac:chgData name="Ghosh2, Avik" userId="e6f74fb8-3441-4fbe-ac5c-6d8c4108813d" providerId="ADAL" clId="{26EDB3F7-0679-4D54-8E50-48A6703F890D}" dt="2023-07-05T05:15:48.381" v="25753" actId="478"/>
          <ac:picMkLst>
            <pc:docMk/>
            <pc:sldMk cId="1811014042" sldId="322"/>
            <ac:picMk id="7" creationId="{3621126E-475D-E214-3D95-93690C1AD4D1}"/>
          </ac:picMkLst>
        </pc:picChg>
        <pc:picChg chg="add mod">
          <ac:chgData name="Ghosh2, Avik" userId="e6f74fb8-3441-4fbe-ac5c-6d8c4108813d" providerId="ADAL" clId="{26EDB3F7-0679-4D54-8E50-48A6703F890D}" dt="2023-07-08T06:37:54.812" v="42242" actId="1440"/>
          <ac:picMkLst>
            <pc:docMk/>
            <pc:sldMk cId="1811014042" sldId="322"/>
            <ac:picMk id="10" creationId="{96B70AEB-426C-9781-B741-DBD88945EAD9}"/>
          </ac:picMkLst>
        </pc:picChg>
        <pc:picChg chg="add mod">
          <ac:chgData name="Ghosh2, Avik" userId="e6f74fb8-3441-4fbe-ac5c-6d8c4108813d" providerId="ADAL" clId="{26EDB3F7-0679-4D54-8E50-48A6703F890D}" dt="2023-07-08T06:37:59.460" v="42243" actId="1440"/>
          <ac:picMkLst>
            <pc:docMk/>
            <pc:sldMk cId="1811014042" sldId="322"/>
            <ac:picMk id="12" creationId="{0F92F5AD-AD94-D897-B972-C4A00FB0A79A}"/>
          </ac:picMkLst>
        </pc:picChg>
      </pc:sldChg>
      <pc:sldChg chg="modSp new del mod ord">
        <pc:chgData name="Ghosh2, Avik" userId="e6f74fb8-3441-4fbe-ac5c-6d8c4108813d" providerId="ADAL" clId="{26EDB3F7-0679-4D54-8E50-48A6703F890D}" dt="2023-07-08T09:11:45.876" v="45522" actId="47"/>
        <pc:sldMkLst>
          <pc:docMk/>
          <pc:sldMk cId="1748548426" sldId="323"/>
        </pc:sldMkLst>
        <pc:spChg chg="mod">
          <ac:chgData name="Ghosh2, Avik" userId="e6f74fb8-3441-4fbe-ac5c-6d8c4108813d" providerId="ADAL" clId="{26EDB3F7-0679-4D54-8E50-48A6703F890D}" dt="2023-07-05T15:33:12.580" v="35935" actId="20577"/>
          <ac:spMkLst>
            <pc:docMk/>
            <pc:sldMk cId="1748548426" sldId="323"/>
            <ac:spMk id="2" creationId="{7D5C7EBC-073A-51C4-5CFC-1BDD7CE95384}"/>
          </ac:spMkLst>
        </pc:spChg>
        <pc:spChg chg="mod">
          <ac:chgData name="Ghosh2, Avik" userId="e6f74fb8-3441-4fbe-ac5c-6d8c4108813d" providerId="ADAL" clId="{26EDB3F7-0679-4D54-8E50-48A6703F890D}" dt="2023-07-05T08:35:28.582" v="30565" actId="20577"/>
          <ac:spMkLst>
            <pc:docMk/>
            <pc:sldMk cId="1748548426" sldId="323"/>
            <ac:spMk id="3" creationId="{74E2B36D-8741-4957-3109-555C8ABA7E1E}"/>
          </ac:spMkLst>
        </pc:spChg>
      </pc:sldChg>
      <pc:sldChg chg="addSp modSp new del mod ord">
        <pc:chgData name="Ghosh2, Avik" userId="e6f74fb8-3441-4fbe-ac5c-6d8c4108813d" providerId="ADAL" clId="{26EDB3F7-0679-4D54-8E50-48A6703F890D}" dt="2023-07-08T09:15:25.785" v="45607" actId="47"/>
        <pc:sldMkLst>
          <pc:docMk/>
          <pc:sldMk cId="1921789427" sldId="324"/>
        </pc:sldMkLst>
        <pc:spChg chg="mod">
          <ac:chgData name="Ghosh2, Avik" userId="e6f74fb8-3441-4fbe-ac5c-6d8c4108813d" providerId="ADAL" clId="{26EDB3F7-0679-4D54-8E50-48A6703F890D}" dt="2023-07-05T15:33:49.621" v="35937" actId="20577"/>
          <ac:spMkLst>
            <pc:docMk/>
            <pc:sldMk cId="1921789427" sldId="324"/>
            <ac:spMk id="2" creationId="{0A89AFB7-770D-779A-E5FB-CB7878F891B5}"/>
          </ac:spMkLst>
        </pc:spChg>
        <pc:spChg chg="mod">
          <ac:chgData name="Ghosh2, Avik" userId="e6f74fb8-3441-4fbe-ac5c-6d8c4108813d" providerId="ADAL" clId="{26EDB3F7-0679-4D54-8E50-48A6703F890D}" dt="2023-07-05T05:35:38.050" v="27539"/>
          <ac:spMkLst>
            <pc:docMk/>
            <pc:sldMk cId="1921789427" sldId="324"/>
            <ac:spMk id="3" creationId="{01C65C40-5E90-963A-D836-939A98FC5485}"/>
          </ac:spMkLst>
        </pc:spChg>
        <pc:picChg chg="add mod">
          <ac:chgData name="Ghosh2, Avik" userId="e6f74fb8-3441-4fbe-ac5c-6d8c4108813d" providerId="ADAL" clId="{26EDB3F7-0679-4D54-8E50-48A6703F890D}" dt="2023-07-05T05:23:20.439" v="26239" actId="1076"/>
          <ac:picMkLst>
            <pc:docMk/>
            <pc:sldMk cId="1921789427" sldId="324"/>
            <ac:picMk id="5" creationId="{6D27D7E5-6393-5B0C-A01E-ECE63861CE2E}"/>
          </ac:picMkLst>
        </pc:picChg>
      </pc:sldChg>
      <pc:sldChg chg="modSp new del mod">
        <pc:chgData name="Ghosh2, Avik" userId="e6f74fb8-3441-4fbe-ac5c-6d8c4108813d" providerId="ADAL" clId="{26EDB3F7-0679-4D54-8E50-48A6703F890D}" dt="2023-07-05T08:41:58.753" v="31389" actId="47"/>
        <pc:sldMkLst>
          <pc:docMk/>
          <pc:sldMk cId="3032646217" sldId="325"/>
        </pc:sldMkLst>
        <pc:spChg chg="mod">
          <ac:chgData name="Ghosh2, Avik" userId="e6f74fb8-3441-4fbe-ac5c-6d8c4108813d" providerId="ADAL" clId="{26EDB3F7-0679-4D54-8E50-48A6703F890D}" dt="2023-07-05T05:35:38.050" v="27539"/>
          <ac:spMkLst>
            <pc:docMk/>
            <pc:sldMk cId="3032646217" sldId="325"/>
            <ac:spMk id="2" creationId="{CEC0FE62-663A-E3C9-EBD1-B9E33D92FDCC}"/>
          </ac:spMkLst>
        </pc:spChg>
        <pc:spChg chg="mod">
          <ac:chgData name="Ghosh2, Avik" userId="e6f74fb8-3441-4fbe-ac5c-6d8c4108813d" providerId="ADAL" clId="{26EDB3F7-0679-4D54-8E50-48A6703F890D}" dt="2023-07-05T05:35:38.050" v="27539"/>
          <ac:spMkLst>
            <pc:docMk/>
            <pc:sldMk cId="3032646217" sldId="325"/>
            <ac:spMk id="3" creationId="{D6658D77-3963-DEBB-16AC-190F6FE8BFA3}"/>
          </ac:spMkLst>
        </pc:spChg>
      </pc:sldChg>
      <pc:sldChg chg="modSp new mod">
        <pc:chgData name="Ghosh2, Avik" userId="e6f74fb8-3441-4fbe-ac5c-6d8c4108813d" providerId="ADAL" clId="{26EDB3F7-0679-4D54-8E50-48A6703F890D}" dt="2023-07-08T15:52:51.820" v="53727" actId="20577"/>
        <pc:sldMkLst>
          <pc:docMk/>
          <pc:sldMk cId="3601996168" sldId="326"/>
        </pc:sldMkLst>
        <pc:spChg chg="mod">
          <ac:chgData name="Ghosh2, Avik" userId="e6f74fb8-3441-4fbe-ac5c-6d8c4108813d" providerId="ADAL" clId="{26EDB3F7-0679-4D54-8E50-48A6703F890D}" dt="2023-07-08T15:52:51.820" v="53727" actId="20577"/>
          <ac:spMkLst>
            <pc:docMk/>
            <pc:sldMk cId="3601996168" sldId="326"/>
            <ac:spMk id="2" creationId="{400B6F97-3D08-1EE1-DF6D-6CB59DED845A}"/>
          </ac:spMkLst>
        </pc:spChg>
        <pc:spChg chg="mod">
          <ac:chgData name="Ghosh2, Avik" userId="e6f74fb8-3441-4fbe-ac5c-6d8c4108813d" providerId="ADAL" clId="{26EDB3F7-0679-4D54-8E50-48A6703F890D}" dt="2023-07-08T15:50:15.798" v="52969" actId="20577"/>
          <ac:spMkLst>
            <pc:docMk/>
            <pc:sldMk cId="3601996168" sldId="326"/>
            <ac:spMk id="3" creationId="{D2604F23-1BED-05E1-D86A-00336078D088}"/>
          </ac:spMkLst>
        </pc:spChg>
      </pc:sldChg>
      <pc:sldChg chg="modSp new mod">
        <pc:chgData name="Ghosh2, Avik" userId="e6f74fb8-3441-4fbe-ac5c-6d8c4108813d" providerId="ADAL" clId="{26EDB3F7-0679-4D54-8E50-48A6703F890D}" dt="2023-07-08T17:51:47.160" v="56049" actId="5793"/>
        <pc:sldMkLst>
          <pc:docMk/>
          <pc:sldMk cId="131640882" sldId="327"/>
        </pc:sldMkLst>
        <pc:spChg chg="mod">
          <ac:chgData name="Ghosh2, Avik" userId="e6f74fb8-3441-4fbe-ac5c-6d8c4108813d" providerId="ADAL" clId="{26EDB3F7-0679-4D54-8E50-48A6703F890D}" dt="2023-07-08T17:51:47.160" v="56049" actId="5793"/>
          <ac:spMkLst>
            <pc:docMk/>
            <pc:sldMk cId="131640882" sldId="327"/>
            <ac:spMk id="2" creationId="{C224838D-8944-23A1-14A0-51881B7FA1FE}"/>
          </ac:spMkLst>
        </pc:spChg>
        <pc:spChg chg="mod">
          <ac:chgData name="Ghosh2, Avik" userId="e6f74fb8-3441-4fbe-ac5c-6d8c4108813d" providerId="ADAL" clId="{26EDB3F7-0679-4D54-8E50-48A6703F890D}" dt="2023-07-08T11:21:42.089" v="52208"/>
          <ac:spMkLst>
            <pc:docMk/>
            <pc:sldMk cId="131640882" sldId="327"/>
            <ac:spMk id="3" creationId="{AFFCAC52-6013-0EA1-E200-9A85DC36129D}"/>
          </ac:spMkLst>
        </pc:spChg>
      </pc:sldChg>
      <pc:sldChg chg="addSp modSp new mod">
        <pc:chgData name="Ghosh2, Avik" userId="e6f74fb8-3441-4fbe-ac5c-6d8c4108813d" providerId="ADAL" clId="{26EDB3F7-0679-4D54-8E50-48A6703F890D}" dt="2023-07-08T17:49:22.197" v="55959" actId="20577"/>
        <pc:sldMkLst>
          <pc:docMk/>
          <pc:sldMk cId="1439875453" sldId="328"/>
        </pc:sldMkLst>
        <pc:spChg chg="mod">
          <ac:chgData name="Ghosh2, Avik" userId="e6f74fb8-3441-4fbe-ac5c-6d8c4108813d" providerId="ADAL" clId="{26EDB3F7-0679-4D54-8E50-48A6703F890D}" dt="2023-07-08T17:49:22.197" v="55959" actId="20577"/>
          <ac:spMkLst>
            <pc:docMk/>
            <pc:sldMk cId="1439875453" sldId="328"/>
            <ac:spMk id="2" creationId="{95B9D130-A2B4-1951-B129-0239955286FD}"/>
          </ac:spMkLst>
        </pc:spChg>
        <pc:spChg chg="mod">
          <ac:chgData name="Ghosh2, Avik" userId="e6f74fb8-3441-4fbe-ac5c-6d8c4108813d" providerId="ADAL" clId="{26EDB3F7-0679-4D54-8E50-48A6703F890D}" dt="2023-07-08T11:09:46.603" v="51231" actId="2711"/>
          <ac:spMkLst>
            <pc:docMk/>
            <pc:sldMk cId="1439875453" sldId="328"/>
            <ac:spMk id="3" creationId="{0FE7BE4E-AF78-A9F4-693E-E9563ECF9717}"/>
          </ac:spMkLst>
        </pc:spChg>
        <pc:picChg chg="add mod">
          <ac:chgData name="Ghosh2, Avik" userId="e6f74fb8-3441-4fbe-ac5c-6d8c4108813d" providerId="ADAL" clId="{26EDB3F7-0679-4D54-8E50-48A6703F890D}" dt="2023-07-08T17:48:01.549" v="55855" actId="14100"/>
          <ac:picMkLst>
            <pc:docMk/>
            <pc:sldMk cId="1439875453" sldId="328"/>
            <ac:picMk id="4" creationId="{3CC28A8B-BB5F-8C5F-8674-FF18980BFA76}"/>
          </ac:picMkLst>
        </pc:picChg>
        <pc:picChg chg="add mod">
          <ac:chgData name="Ghosh2, Avik" userId="e6f74fb8-3441-4fbe-ac5c-6d8c4108813d" providerId="ADAL" clId="{26EDB3F7-0679-4D54-8E50-48A6703F890D}" dt="2023-07-08T17:48:58.456" v="55916" actId="14100"/>
          <ac:picMkLst>
            <pc:docMk/>
            <pc:sldMk cId="1439875453" sldId="328"/>
            <ac:picMk id="5" creationId="{EAF9E3FB-601E-8262-E30D-0427D2A3967A}"/>
          </ac:picMkLst>
        </pc:picChg>
      </pc:sldChg>
      <pc:sldChg chg="addSp modSp new mod">
        <pc:chgData name="Ghosh2, Avik" userId="e6f74fb8-3441-4fbe-ac5c-6d8c4108813d" providerId="ADAL" clId="{26EDB3F7-0679-4D54-8E50-48A6703F890D}" dt="2023-07-10T05:47:52.695" v="64576" actId="2711"/>
        <pc:sldMkLst>
          <pc:docMk/>
          <pc:sldMk cId="3428247330" sldId="329"/>
        </pc:sldMkLst>
        <pc:spChg chg="mod">
          <ac:chgData name="Ghosh2, Avik" userId="e6f74fb8-3441-4fbe-ac5c-6d8c4108813d" providerId="ADAL" clId="{26EDB3F7-0679-4D54-8E50-48A6703F890D}" dt="2023-07-10T05:47:52.695" v="64576" actId="2711"/>
          <ac:spMkLst>
            <pc:docMk/>
            <pc:sldMk cId="3428247330" sldId="329"/>
            <ac:spMk id="2" creationId="{3318C8AC-E608-A911-D563-9EE404E65B00}"/>
          </ac:spMkLst>
        </pc:spChg>
        <pc:spChg chg="mod">
          <ac:chgData name="Ghosh2, Avik" userId="e6f74fb8-3441-4fbe-ac5c-6d8c4108813d" providerId="ADAL" clId="{26EDB3F7-0679-4D54-8E50-48A6703F890D}" dt="2023-07-10T05:47:52.695" v="64576" actId="2711"/>
          <ac:spMkLst>
            <pc:docMk/>
            <pc:sldMk cId="3428247330" sldId="329"/>
            <ac:spMk id="3" creationId="{C4C05A22-C2DA-5BA0-2FC1-2A5F175CA1A6}"/>
          </ac:spMkLst>
        </pc:spChg>
        <pc:picChg chg="add mod">
          <ac:chgData name="Ghosh2, Avik" userId="e6f74fb8-3441-4fbe-ac5c-6d8c4108813d" providerId="ADAL" clId="{26EDB3F7-0679-4D54-8E50-48A6703F890D}" dt="2023-07-08T18:26:30.632" v="56768" actId="1076"/>
          <ac:picMkLst>
            <pc:docMk/>
            <pc:sldMk cId="3428247330" sldId="329"/>
            <ac:picMk id="5" creationId="{8ACC892E-60EC-ADEF-9D58-595CD7293346}"/>
          </ac:picMkLst>
        </pc:picChg>
        <pc:picChg chg="add mod">
          <ac:chgData name="Ghosh2, Avik" userId="e6f74fb8-3441-4fbe-ac5c-6d8c4108813d" providerId="ADAL" clId="{26EDB3F7-0679-4D54-8E50-48A6703F890D}" dt="2023-07-08T18:30:04.865" v="56786" actId="14100"/>
          <ac:picMkLst>
            <pc:docMk/>
            <pc:sldMk cId="3428247330" sldId="329"/>
            <ac:picMk id="6" creationId="{1DA885BF-C7FC-A13D-B0A8-5554E54912CB}"/>
          </ac:picMkLst>
        </pc:picChg>
      </pc:sldChg>
      <pc:sldChg chg="add del ord">
        <pc:chgData name="Ghosh2, Avik" userId="e6f74fb8-3441-4fbe-ac5c-6d8c4108813d" providerId="ADAL" clId="{26EDB3F7-0679-4D54-8E50-48A6703F890D}" dt="2023-07-05T05:47:20.663" v="28806" actId="47"/>
        <pc:sldMkLst>
          <pc:docMk/>
          <pc:sldMk cId="1017903550" sldId="330"/>
        </pc:sldMkLst>
      </pc:sldChg>
      <pc:sldChg chg="modSp new mod">
        <pc:chgData name="Ghosh2, Avik" userId="e6f74fb8-3441-4fbe-ac5c-6d8c4108813d" providerId="ADAL" clId="{26EDB3F7-0679-4D54-8E50-48A6703F890D}" dt="2023-07-08T11:21:42.089" v="52208"/>
        <pc:sldMkLst>
          <pc:docMk/>
          <pc:sldMk cId="1835479440" sldId="330"/>
        </pc:sldMkLst>
        <pc:spChg chg="mod">
          <ac:chgData name="Ghosh2, Avik" userId="e6f74fb8-3441-4fbe-ac5c-6d8c4108813d" providerId="ADAL" clId="{26EDB3F7-0679-4D54-8E50-48A6703F890D}" dt="2023-07-08T11:21:42.089" v="52208"/>
          <ac:spMkLst>
            <pc:docMk/>
            <pc:sldMk cId="1835479440" sldId="330"/>
            <ac:spMk id="2" creationId="{E9E12BC6-CAFA-31A5-6A85-843279256036}"/>
          </ac:spMkLst>
        </pc:spChg>
        <pc:spChg chg="mod">
          <ac:chgData name="Ghosh2, Avik" userId="e6f74fb8-3441-4fbe-ac5c-6d8c4108813d" providerId="ADAL" clId="{26EDB3F7-0679-4D54-8E50-48A6703F890D}" dt="2023-07-08T11:21:42.089" v="52208"/>
          <ac:spMkLst>
            <pc:docMk/>
            <pc:sldMk cId="1835479440" sldId="330"/>
            <ac:spMk id="3" creationId="{E2ABF53A-59D4-375E-EDE3-B41D60535C5F}"/>
          </ac:spMkLst>
        </pc:spChg>
      </pc:sldChg>
      <pc:sldChg chg="new del">
        <pc:chgData name="Ghosh2, Avik" userId="e6f74fb8-3441-4fbe-ac5c-6d8c4108813d" providerId="ADAL" clId="{26EDB3F7-0679-4D54-8E50-48A6703F890D}" dt="2023-07-05T05:59:51.283" v="29021" actId="680"/>
        <pc:sldMkLst>
          <pc:docMk/>
          <pc:sldMk cId="1701745643" sldId="331"/>
        </pc:sldMkLst>
      </pc:sldChg>
      <pc:sldChg chg="new del">
        <pc:chgData name="Ghosh2, Avik" userId="e6f74fb8-3441-4fbe-ac5c-6d8c4108813d" providerId="ADAL" clId="{26EDB3F7-0679-4D54-8E50-48A6703F890D}" dt="2023-07-05T08:23:26.920" v="29313" actId="47"/>
        <pc:sldMkLst>
          <pc:docMk/>
          <pc:sldMk cId="1727579938" sldId="331"/>
        </pc:sldMkLst>
      </pc:sldChg>
      <pc:sldChg chg="modSp new mod ord">
        <pc:chgData name="Ghosh2, Avik" userId="e6f74fb8-3441-4fbe-ac5c-6d8c4108813d" providerId="ADAL" clId="{26EDB3F7-0679-4D54-8E50-48A6703F890D}" dt="2023-07-08T15:58:39.288" v="54381" actId="20577"/>
        <pc:sldMkLst>
          <pc:docMk/>
          <pc:sldMk cId="3764874771" sldId="331"/>
        </pc:sldMkLst>
        <pc:spChg chg="mod">
          <ac:chgData name="Ghosh2, Avik" userId="e6f74fb8-3441-4fbe-ac5c-6d8c4108813d" providerId="ADAL" clId="{26EDB3F7-0679-4D54-8E50-48A6703F890D}" dt="2023-07-08T15:58:39.288" v="54381" actId="20577"/>
          <ac:spMkLst>
            <pc:docMk/>
            <pc:sldMk cId="3764874771" sldId="331"/>
            <ac:spMk id="2" creationId="{01047339-1396-414E-1E9C-0F1379421D00}"/>
          </ac:spMkLst>
        </pc:spChg>
        <pc:spChg chg="mod">
          <ac:chgData name="Ghosh2, Avik" userId="e6f74fb8-3441-4fbe-ac5c-6d8c4108813d" providerId="ADAL" clId="{26EDB3F7-0679-4D54-8E50-48A6703F890D}" dt="2023-07-08T11:21:42.089" v="52208"/>
          <ac:spMkLst>
            <pc:docMk/>
            <pc:sldMk cId="3764874771" sldId="331"/>
            <ac:spMk id="3" creationId="{C181AFA1-1C0A-3CA7-02E7-D04AFEB578D0}"/>
          </ac:spMkLst>
        </pc:spChg>
      </pc:sldChg>
      <pc:sldChg chg="modSp new del mod">
        <pc:chgData name="Ghosh2, Avik" userId="e6f74fb8-3441-4fbe-ac5c-6d8c4108813d" providerId="ADAL" clId="{26EDB3F7-0679-4D54-8E50-48A6703F890D}" dt="2023-07-08T09:12:43.028" v="45570" actId="47"/>
        <pc:sldMkLst>
          <pc:docMk/>
          <pc:sldMk cId="1481187942" sldId="332"/>
        </pc:sldMkLst>
        <pc:spChg chg="mod">
          <ac:chgData name="Ghosh2, Avik" userId="e6f74fb8-3441-4fbe-ac5c-6d8c4108813d" providerId="ADAL" clId="{26EDB3F7-0679-4D54-8E50-48A6703F890D}" dt="2023-07-05T15:31:25.165" v="35919" actId="20577"/>
          <ac:spMkLst>
            <pc:docMk/>
            <pc:sldMk cId="1481187942" sldId="332"/>
            <ac:spMk id="2" creationId="{47B88669-7B20-0C2B-3A1C-F866C992148A}"/>
          </ac:spMkLst>
        </pc:spChg>
        <pc:spChg chg="mod">
          <ac:chgData name="Ghosh2, Avik" userId="e6f74fb8-3441-4fbe-ac5c-6d8c4108813d" providerId="ADAL" clId="{26EDB3F7-0679-4D54-8E50-48A6703F890D}" dt="2023-07-05T08:38:11.817" v="31167" actId="20577"/>
          <ac:spMkLst>
            <pc:docMk/>
            <pc:sldMk cId="1481187942" sldId="332"/>
            <ac:spMk id="3" creationId="{16A27CA5-929F-74D3-DFDA-1A38F37C86B8}"/>
          </ac:spMkLst>
        </pc:spChg>
      </pc:sldChg>
      <pc:sldChg chg="modSp new del mod">
        <pc:chgData name="Ghosh2, Avik" userId="e6f74fb8-3441-4fbe-ac5c-6d8c4108813d" providerId="ADAL" clId="{26EDB3F7-0679-4D54-8E50-48A6703F890D}" dt="2023-07-08T09:15:29.490" v="45608" actId="47"/>
        <pc:sldMkLst>
          <pc:docMk/>
          <pc:sldMk cId="326764998" sldId="333"/>
        </pc:sldMkLst>
        <pc:spChg chg="mod">
          <ac:chgData name="Ghosh2, Avik" userId="e6f74fb8-3441-4fbe-ac5c-6d8c4108813d" providerId="ADAL" clId="{26EDB3F7-0679-4D54-8E50-48A6703F890D}" dt="2023-07-05T08:40:19.174" v="31331" actId="20577"/>
          <ac:spMkLst>
            <pc:docMk/>
            <pc:sldMk cId="326764998" sldId="333"/>
            <ac:spMk id="2" creationId="{1D9A97A5-25B9-8B09-2B02-83CBD0C21E91}"/>
          </ac:spMkLst>
        </pc:spChg>
        <pc:spChg chg="mod">
          <ac:chgData name="Ghosh2, Avik" userId="e6f74fb8-3441-4fbe-ac5c-6d8c4108813d" providerId="ADAL" clId="{26EDB3F7-0679-4D54-8E50-48A6703F890D}" dt="2023-07-05T15:34:24.054" v="35956" actId="20577"/>
          <ac:spMkLst>
            <pc:docMk/>
            <pc:sldMk cId="326764998" sldId="333"/>
            <ac:spMk id="3" creationId="{858C6011-9781-A461-1AE5-C7444FB1D540}"/>
          </ac:spMkLst>
        </pc:spChg>
      </pc:sldChg>
      <pc:sldChg chg="modSp new mod ord">
        <pc:chgData name="Ghosh2, Avik" userId="e6f74fb8-3441-4fbe-ac5c-6d8c4108813d" providerId="ADAL" clId="{26EDB3F7-0679-4D54-8E50-48A6703F890D}" dt="2023-07-08T11:21:42.089" v="52208"/>
        <pc:sldMkLst>
          <pc:docMk/>
          <pc:sldMk cId="2704982097" sldId="334"/>
        </pc:sldMkLst>
        <pc:spChg chg="mod">
          <ac:chgData name="Ghosh2, Avik" userId="e6f74fb8-3441-4fbe-ac5c-6d8c4108813d" providerId="ADAL" clId="{26EDB3F7-0679-4D54-8E50-48A6703F890D}" dt="2023-07-08T10:32:12.266" v="48276" actId="1076"/>
          <ac:spMkLst>
            <pc:docMk/>
            <pc:sldMk cId="2704982097" sldId="334"/>
            <ac:spMk id="2" creationId="{AD99B292-D945-9B05-B2D4-BDE1DBCD3F3C}"/>
          </ac:spMkLst>
        </pc:spChg>
        <pc:spChg chg="mod">
          <ac:chgData name="Ghosh2, Avik" userId="e6f74fb8-3441-4fbe-ac5c-6d8c4108813d" providerId="ADAL" clId="{26EDB3F7-0679-4D54-8E50-48A6703F890D}" dt="2023-07-08T11:21:42.089" v="52208"/>
          <ac:spMkLst>
            <pc:docMk/>
            <pc:sldMk cId="2704982097" sldId="334"/>
            <ac:spMk id="3" creationId="{9A2F9CDC-9879-8375-37B1-9AAEC4EC6C35}"/>
          </ac:spMkLst>
        </pc:spChg>
      </pc:sldChg>
      <pc:sldChg chg="addSp delSp modSp new mod">
        <pc:chgData name="Ghosh2, Avik" userId="e6f74fb8-3441-4fbe-ac5c-6d8c4108813d" providerId="ADAL" clId="{26EDB3F7-0679-4D54-8E50-48A6703F890D}" dt="2023-07-10T06:24:20.799" v="65236" actId="20577"/>
        <pc:sldMkLst>
          <pc:docMk/>
          <pc:sldMk cId="3751036085" sldId="335"/>
        </pc:sldMkLst>
        <pc:spChg chg="mod">
          <ac:chgData name="Ghosh2, Avik" userId="e6f74fb8-3441-4fbe-ac5c-6d8c4108813d" providerId="ADAL" clId="{26EDB3F7-0679-4D54-8E50-48A6703F890D}" dt="2023-07-10T06:24:20.799" v="65236" actId="20577"/>
          <ac:spMkLst>
            <pc:docMk/>
            <pc:sldMk cId="3751036085" sldId="335"/>
            <ac:spMk id="2" creationId="{5CDE61AD-1276-C33D-D873-C73DCABDC5F4}"/>
          </ac:spMkLst>
        </pc:spChg>
        <pc:spChg chg="mod">
          <ac:chgData name="Ghosh2, Avik" userId="e6f74fb8-3441-4fbe-ac5c-6d8c4108813d" providerId="ADAL" clId="{26EDB3F7-0679-4D54-8E50-48A6703F890D}" dt="2023-07-10T06:20:35.355" v="65128" actId="1076"/>
          <ac:spMkLst>
            <pc:docMk/>
            <pc:sldMk cId="3751036085" sldId="335"/>
            <ac:spMk id="3" creationId="{D3480011-05C6-8079-6D47-7E627FC984A4}"/>
          </ac:spMkLst>
        </pc:spChg>
        <pc:spChg chg="add del mod">
          <ac:chgData name="Ghosh2, Avik" userId="e6f74fb8-3441-4fbe-ac5c-6d8c4108813d" providerId="ADAL" clId="{26EDB3F7-0679-4D54-8E50-48A6703F890D}" dt="2023-07-10T06:21:18.520" v="65137"/>
          <ac:spMkLst>
            <pc:docMk/>
            <pc:sldMk cId="3751036085" sldId="335"/>
            <ac:spMk id="4" creationId="{9B10BAA7-12AC-B469-CB8F-3962D3ECA256}"/>
          </ac:spMkLst>
        </pc:spChg>
      </pc:sldChg>
      <pc:sldChg chg="modSp new mod ord">
        <pc:chgData name="Ghosh2, Avik" userId="e6f74fb8-3441-4fbe-ac5c-6d8c4108813d" providerId="ADAL" clId="{26EDB3F7-0679-4D54-8E50-48A6703F890D}" dt="2023-07-08T07:24:42.249" v="42974" actId="20577"/>
        <pc:sldMkLst>
          <pc:docMk/>
          <pc:sldMk cId="1676034730" sldId="336"/>
        </pc:sldMkLst>
        <pc:spChg chg="mod">
          <ac:chgData name="Ghosh2, Avik" userId="e6f74fb8-3441-4fbe-ac5c-6d8c4108813d" providerId="ADAL" clId="{26EDB3F7-0679-4D54-8E50-48A6703F890D}" dt="2023-07-08T07:24:42.249" v="42974" actId="20577"/>
          <ac:spMkLst>
            <pc:docMk/>
            <pc:sldMk cId="1676034730" sldId="336"/>
            <ac:spMk id="2" creationId="{2CA8BBD1-F6AD-3F0C-2CB1-2CFD7E22FD28}"/>
          </ac:spMkLst>
        </pc:spChg>
        <pc:spChg chg="mod">
          <ac:chgData name="Ghosh2, Avik" userId="e6f74fb8-3441-4fbe-ac5c-6d8c4108813d" providerId="ADAL" clId="{26EDB3F7-0679-4D54-8E50-48A6703F890D}" dt="2023-07-08T06:45:25.582" v="42627" actId="20577"/>
          <ac:spMkLst>
            <pc:docMk/>
            <pc:sldMk cId="1676034730" sldId="336"/>
            <ac:spMk id="3" creationId="{8839FE37-F239-F488-EFCF-57DF3DA804C6}"/>
          </ac:spMkLst>
        </pc:spChg>
      </pc:sldChg>
      <pc:sldChg chg="addSp modSp new mod ord">
        <pc:chgData name="Ghosh2, Avik" userId="e6f74fb8-3441-4fbe-ac5c-6d8c4108813d" providerId="ADAL" clId="{26EDB3F7-0679-4D54-8E50-48A6703F890D}" dt="2023-07-08T17:27:16.334" v="55398" actId="14100"/>
        <pc:sldMkLst>
          <pc:docMk/>
          <pc:sldMk cId="965634521" sldId="337"/>
        </pc:sldMkLst>
        <pc:spChg chg="mod">
          <ac:chgData name="Ghosh2, Avik" userId="e6f74fb8-3441-4fbe-ac5c-6d8c4108813d" providerId="ADAL" clId="{26EDB3F7-0679-4D54-8E50-48A6703F890D}" dt="2023-07-08T17:27:16.334" v="55398" actId="14100"/>
          <ac:spMkLst>
            <pc:docMk/>
            <pc:sldMk cId="965634521" sldId="337"/>
            <ac:spMk id="2" creationId="{91F90E8F-32CD-A85D-AA30-4CFE018770A9}"/>
          </ac:spMkLst>
        </pc:spChg>
        <pc:spChg chg="mod">
          <ac:chgData name="Ghosh2, Avik" userId="e6f74fb8-3441-4fbe-ac5c-6d8c4108813d" providerId="ADAL" clId="{26EDB3F7-0679-4D54-8E50-48A6703F890D}" dt="2023-07-08T11:21:42.089" v="52208"/>
          <ac:spMkLst>
            <pc:docMk/>
            <pc:sldMk cId="965634521" sldId="337"/>
            <ac:spMk id="3" creationId="{663FF341-8527-82C0-C6EC-C9C22F9D7032}"/>
          </ac:spMkLst>
        </pc:spChg>
        <pc:picChg chg="add mod modCrop">
          <ac:chgData name="Ghosh2, Avik" userId="e6f74fb8-3441-4fbe-ac5c-6d8c4108813d" providerId="ADAL" clId="{26EDB3F7-0679-4D54-8E50-48A6703F890D}" dt="2023-07-08T16:11:17.652" v="55163" actId="14100"/>
          <ac:picMkLst>
            <pc:docMk/>
            <pc:sldMk cId="965634521" sldId="337"/>
            <ac:picMk id="5" creationId="{C8E58FE6-A377-093B-563F-C20752A38E87}"/>
          </ac:picMkLst>
        </pc:picChg>
        <pc:picChg chg="add mod modCrop">
          <ac:chgData name="Ghosh2, Avik" userId="e6f74fb8-3441-4fbe-ac5c-6d8c4108813d" providerId="ADAL" clId="{26EDB3F7-0679-4D54-8E50-48A6703F890D}" dt="2023-07-08T16:13:16.353" v="55311" actId="14100"/>
          <ac:picMkLst>
            <pc:docMk/>
            <pc:sldMk cId="965634521" sldId="337"/>
            <ac:picMk id="7" creationId="{E1174CD8-B055-5853-14EB-B5BA27742FD8}"/>
          </ac:picMkLst>
        </pc:picChg>
        <pc:picChg chg="add mod modCrop">
          <ac:chgData name="Ghosh2, Avik" userId="e6f74fb8-3441-4fbe-ac5c-6d8c4108813d" providerId="ADAL" clId="{26EDB3F7-0679-4D54-8E50-48A6703F890D}" dt="2023-07-08T17:26:52.174" v="55361" actId="1076"/>
          <ac:picMkLst>
            <pc:docMk/>
            <pc:sldMk cId="965634521" sldId="337"/>
            <ac:picMk id="9" creationId="{E409AAD5-D32C-2B20-5C4E-63C8368A855B}"/>
          </ac:picMkLst>
        </pc:picChg>
      </pc:sldChg>
      <pc:sldChg chg="new del">
        <pc:chgData name="Ghosh2, Avik" userId="e6f74fb8-3441-4fbe-ac5c-6d8c4108813d" providerId="ADAL" clId="{26EDB3F7-0679-4D54-8E50-48A6703F890D}" dt="2023-07-05T09:04:42.170" v="33617" actId="47"/>
        <pc:sldMkLst>
          <pc:docMk/>
          <pc:sldMk cId="3323636277" sldId="338"/>
        </pc:sldMkLst>
      </pc:sldChg>
      <pc:sldChg chg="modSp add mod ord">
        <pc:chgData name="Ghosh2, Avik" userId="e6f74fb8-3441-4fbe-ac5c-6d8c4108813d" providerId="ADAL" clId="{26EDB3F7-0679-4D54-8E50-48A6703F890D}" dt="2023-07-08T10:53:35.791" v="49687" actId="20577"/>
        <pc:sldMkLst>
          <pc:docMk/>
          <pc:sldMk cId="3860157176" sldId="338"/>
        </pc:sldMkLst>
        <pc:spChg chg="mod">
          <ac:chgData name="Ghosh2, Avik" userId="e6f74fb8-3441-4fbe-ac5c-6d8c4108813d" providerId="ADAL" clId="{26EDB3F7-0679-4D54-8E50-48A6703F890D}" dt="2023-07-08T10:53:35.791" v="49687" actId="20577"/>
          <ac:spMkLst>
            <pc:docMk/>
            <pc:sldMk cId="3860157176" sldId="338"/>
            <ac:spMk id="2" creationId="{2CA8BBD1-F6AD-3F0C-2CB1-2CFD7E22FD28}"/>
          </ac:spMkLst>
        </pc:spChg>
        <pc:spChg chg="mod">
          <ac:chgData name="Ghosh2, Avik" userId="e6f74fb8-3441-4fbe-ac5c-6d8c4108813d" providerId="ADAL" clId="{26EDB3F7-0679-4D54-8E50-48A6703F890D}" dt="2023-07-08T10:47:51.474" v="49136" actId="2711"/>
          <ac:spMkLst>
            <pc:docMk/>
            <pc:sldMk cId="3860157176" sldId="338"/>
            <ac:spMk id="3" creationId="{8839FE37-F239-F488-EFCF-57DF3DA804C6}"/>
          </ac:spMkLst>
        </pc:spChg>
      </pc:sldChg>
      <pc:sldChg chg="new del">
        <pc:chgData name="Ghosh2, Avik" userId="e6f74fb8-3441-4fbe-ac5c-6d8c4108813d" providerId="ADAL" clId="{26EDB3F7-0679-4D54-8E50-48A6703F890D}" dt="2023-07-05T09:13:39.805" v="34681" actId="47"/>
        <pc:sldMkLst>
          <pc:docMk/>
          <pc:sldMk cId="2457672884" sldId="339"/>
        </pc:sldMkLst>
      </pc:sldChg>
      <pc:sldChg chg="modSp new mod">
        <pc:chgData name="Ghosh2, Avik" userId="e6f74fb8-3441-4fbe-ac5c-6d8c4108813d" providerId="ADAL" clId="{26EDB3F7-0679-4D54-8E50-48A6703F890D}" dt="2023-07-08T11:21:42.089" v="52208"/>
        <pc:sldMkLst>
          <pc:docMk/>
          <pc:sldMk cId="4162483134" sldId="339"/>
        </pc:sldMkLst>
        <pc:spChg chg="mod">
          <ac:chgData name="Ghosh2, Avik" userId="e6f74fb8-3441-4fbe-ac5c-6d8c4108813d" providerId="ADAL" clId="{26EDB3F7-0679-4D54-8E50-48A6703F890D}" dt="2023-07-08T11:21:42.089" v="52208"/>
          <ac:spMkLst>
            <pc:docMk/>
            <pc:sldMk cId="4162483134" sldId="339"/>
            <ac:spMk id="2" creationId="{75AEF05C-D0AE-DC69-560F-6DEE3DC4BD60}"/>
          </ac:spMkLst>
        </pc:spChg>
        <pc:spChg chg="mod">
          <ac:chgData name="Ghosh2, Avik" userId="e6f74fb8-3441-4fbe-ac5c-6d8c4108813d" providerId="ADAL" clId="{26EDB3F7-0679-4D54-8E50-48A6703F890D}" dt="2023-07-08T11:21:42.089" v="52208"/>
          <ac:spMkLst>
            <pc:docMk/>
            <pc:sldMk cId="4162483134" sldId="339"/>
            <ac:spMk id="3" creationId="{C487BCDA-F4D3-DBED-81B4-311DE60F4170}"/>
          </ac:spMkLst>
        </pc:spChg>
      </pc:sldChg>
      <pc:sldChg chg="modSp new mod">
        <pc:chgData name="Ghosh2, Avik" userId="e6f74fb8-3441-4fbe-ac5c-6d8c4108813d" providerId="ADAL" clId="{26EDB3F7-0679-4D54-8E50-48A6703F890D}" dt="2023-07-08T11:21:42.089" v="52208"/>
        <pc:sldMkLst>
          <pc:docMk/>
          <pc:sldMk cId="1266375470" sldId="340"/>
        </pc:sldMkLst>
        <pc:spChg chg="mod">
          <ac:chgData name="Ghosh2, Avik" userId="e6f74fb8-3441-4fbe-ac5c-6d8c4108813d" providerId="ADAL" clId="{26EDB3F7-0679-4D54-8E50-48A6703F890D}" dt="2023-07-08T11:21:42.089" v="52208"/>
          <ac:spMkLst>
            <pc:docMk/>
            <pc:sldMk cId="1266375470" sldId="340"/>
            <ac:spMk id="2" creationId="{F1BB9C92-588F-17D6-4F65-7683C3D98881}"/>
          </ac:spMkLst>
        </pc:spChg>
        <pc:spChg chg="mod">
          <ac:chgData name="Ghosh2, Avik" userId="e6f74fb8-3441-4fbe-ac5c-6d8c4108813d" providerId="ADAL" clId="{26EDB3F7-0679-4D54-8E50-48A6703F890D}" dt="2023-07-08T11:21:42.089" v="52208"/>
          <ac:spMkLst>
            <pc:docMk/>
            <pc:sldMk cId="1266375470" sldId="340"/>
            <ac:spMk id="3" creationId="{304CF557-8887-A43C-0AE6-142AE3550952}"/>
          </ac:spMkLst>
        </pc:spChg>
      </pc:sldChg>
      <pc:sldChg chg="addSp delSp modSp new mod">
        <pc:chgData name="Ghosh2, Avik" userId="e6f74fb8-3441-4fbe-ac5c-6d8c4108813d" providerId="ADAL" clId="{26EDB3F7-0679-4D54-8E50-48A6703F890D}" dt="2023-07-08T11:21:42.089" v="52208"/>
        <pc:sldMkLst>
          <pc:docMk/>
          <pc:sldMk cId="2461441033" sldId="341"/>
        </pc:sldMkLst>
        <pc:spChg chg="mod">
          <ac:chgData name="Ghosh2, Avik" userId="e6f74fb8-3441-4fbe-ac5c-6d8c4108813d" providerId="ADAL" clId="{26EDB3F7-0679-4D54-8E50-48A6703F890D}" dt="2023-07-08T11:21:42.089" v="52208"/>
          <ac:spMkLst>
            <pc:docMk/>
            <pc:sldMk cId="2461441033" sldId="341"/>
            <ac:spMk id="2" creationId="{F59CEE3F-1246-E04D-3414-07D18B8E54B0}"/>
          </ac:spMkLst>
        </pc:spChg>
        <pc:spChg chg="mod">
          <ac:chgData name="Ghosh2, Avik" userId="e6f74fb8-3441-4fbe-ac5c-6d8c4108813d" providerId="ADAL" clId="{26EDB3F7-0679-4D54-8E50-48A6703F890D}" dt="2023-07-08T11:21:42.089" v="52208"/>
          <ac:spMkLst>
            <pc:docMk/>
            <pc:sldMk cId="2461441033" sldId="341"/>
            <ac:spMk id="3" creationId="{D841E02A-FD6C-BEAB-6705-825CB54206B0}"/>
          </ac:spMkLst>
        </pc:spChg>
        <pc:graphicFrameChg chg="add del mod">
          <ac:chgData name="Ghosh2, Avik" userId="e6f74fb8-3441-4fbe-ac5c-6d8c4108813d" providerId="ADAL" clId="{26EDB3F7-0679-4D54-8E50-48A6703F890D}" dt="2023-07-05T15:58:49.734" v="36998"/>
          <ac:graphicFrameMkLst>
            <pc:docMk/>
            <pc:sldMk cId="2461441033" sldId="341"/>
            <ac:graphicFrameMk id="4" creationId="{2A4E764F-EBE3-BA8D-846B-A73BAB547A9F}"/>
          </ac:graphicFrameMkLst>
        </pc:graphicFrameChg>
        <pc:graphicFrameChg chg="add del mod">
          <ac:chgData name="Ghosh2, Avik" userId="e6f74fb8-3441-4fbe-ac5c-6d8c4108813d" providerId="ADAL" clId="{26EDB3F7-0679-4D54-8E50-48A6703F890D}" dt="2023-07-05T16:01:13.342" v="37009"/>
          <ac:graphicFrameMkLst>
            <pc:docMk/>
            <pc:sldMk cId="2461441033" sldId="341"/>
            <ac:graphicFrameMk id="6" creationId="{5206BF66-A4FE-0D19-5F2D-56D6419F0C48}"/>
          </ac:graphicFrameMkLst>
        </pc:graphicFrameChg>
        <pc:graphicFrameChg chg="add del mod">
          <ac:chgData name="Ghosh2, Avik" userId="e6f74fb8-3441-4fbe-ac5c-6d8c4108813d" providerId="ADAL" clId="{26EDB3F7-0679-4D54-8E50-48A6703F890D}" dt="2023-07-05T16:03:27.458" v="37087"/>
          <ac:graphicFrameMkLst>
            <pc:docMk/>
            <pc:sldMk cId="2461441033" sldId="341"/>
            <ac:graphicFrameMk id="8" creationId="{5391B6D2-AAA7-3B52-1155-9652593AC58C}"/>
          </ac:graphicFrameMkLst>
        </pc:graphicFrameChg>
        <pc:picChg chg="add del mod">
          <ac:chgData name="Ghosh2, Avik" userId="e6f74fb8-3441-4fbe-ac5c-6d8c4108813d" providerId="ADAL" clId="{26EDB3F7-0679-4D54-8E50-48A6703F890D}" dt="2023-07-05T15:59:32.697" v="37005" actId="478"/>
          <ac:picMkLst>
            <pc:docMk/>
            <pc:sldMk cId="2461441033" sldId="341"/>
            <ac:picMk id="5" creationId="{50060827-B792-4096-9CAE-A8BFBE5AFA5E}"/>
          </ac:picMkLst>
        </pc:picChg>
        <pc:picChg chg="add del mod">
          <ac:chgData name="Ghosh2, Avik" userId="e6f74fb8-3441-4fbe-ac5c-6d8c4108813d" providerId="ADAL" clId="{26EDB3F7-0679-4D54-8E50-48A6703F890D}" dt="2023-07-05T16:03:16.355" v="37085" actId="478"/>
          <ac:picMkLst>
            <pc:docMk/>
            <pc:sldMk cId="2461441033" sldId="341"/>
            <ac:picMk id="7" creationId="{20287167-03E7-ADFF-2143-AAFEE9B4DC43}"/>
          </ac:picMkLst>
        </pc:picChg>
        <pc:picChg chg="add mod">
          <ac:chgData name="Ghosh2, Avik" userId="e6f74fb8-3441-4fbe-ac5c-6d8c4108813d" providerId="ADAL" clId="{26EDB3F7-0679-4D54-8E50-48A6703F890D}" dt="2023-07-05T16:03:37.867" v="37092" actId="1076"/>
          <ac:picMkLst>
            <pc:docMk/>
            <pc:sldMk cId="2461441033" sldId="341"/>
            <ac:picMk id="9" creationId="{FF8091C3-A4BA-F0EE-573F-44FFDD4E4DFB}"/>
          </ac:picMkLst>
        </pc:picChg>
      </pc:sldChg>
      <pc:sldChg chg="modSp new mod">
        <pc:chgData name="Ghosh2, Avik" userId="e6f74fb8-3441-4fbe-ac5c-6d8c4108813d" providerId="ADAL" clId="{26EDB3F7-0679-4D54-8E50-48A6703F890D}" dt="2023-07-10T05:38:04.203" v="63645" actId="2711"/>
        <pc:sldMkLst>
          <pc:docMk/>
          <pc:sldMk cId="3301449104" sldId="342"/>
        </pc:sldMkLst>
        <pc:spChg chg="mod">
          <ac:chgData name="Ghosh2, Avik" userId="e6f74fb8-3441-4fbe-ac5c-6d8c4108813d" providerId="ADAL" clId="{26EDB3F7-0679-4D54-8E50-48A6703F890D}" dt="2023-07-10T05:38:04.203" v="63645" actId="2711"/>
          <ac:spMkLst>
            <pc:docMk/>
            <pc:sldMk cId="3301449104" sldId="342"/>
            <ac:spMk id="2" creationId="{C167291E-F87B-315D-C96D-A0D39B6AB711}"/>
          </ac:spMkLst>
        </pc:spChg>
        <pc:spChg chg="mod">
          <ac:chgData name="Ghosh2, Avik" userId="e6f74fb8-3441-4fbe-ac5c-6d8c4108813d" providerId="ADAL" clId="{26EDB3F7-0679-4D54-8E50-48A6703F890D}" dt="2023-07-10T05:38:04.203" v="63645" actId="2711"/>
          <ac:spMkLst>
            <pc:docMk/>
            <pc:sldMk cId="3301449104" sldId="342"/>
            <ac:spMk id="3" creationId="{546BE5E4-4081-98D5-4FA2-968915D3B692}"/>
          </ac:spMkLst>
        </pc:spChg>
      </pc:sldChg>
      <pc:sldChg chg="modSp new mod">
        <pc:chgData name="Ghosh2, Avik" userId="e6f74fb8-3441-4fbe-ac5c-6d8c4108813d" providerId="ADAL" clId="{26EDB3F7-0679-4D54-8E50-48A6703F890D}" dt="2023-07-08T18:07:26.664" v="56419" actId="2711"/>
        <pc:sldMkLst>
          <pc:docMk/>
          <pc:sldMk cId="4122131103" sldId="343"/>
        </pc:sldMkLst>
        <pc:spChg chg="mod">
          <ac:chgData name="Ghosh2, Avik" userId="e6f74fb8-3441-4fbe-ac5c-6d8c4108813d" providerId="ADAL" clId="{26EDB3F7-0679-4D54-8E50-48A6703F890D}" dt="2023-07-08T18:07:26.664" v="56419" actId="2711"/>
          <ac:spMkLst>
            <pc:docMk/>
            <pc:sldMk cId="4122131103" sldId="343"/>
            <ac:spMk id="2" creationId="{A44DD9F2-27EF-7B8E-1911-7744DA645011}"/>
          </ac:spMkLst>
        </pc:spChg>
        <pc:spChg chg="mod">
          <ac:chgData name="Ghosh2, Avik" userId="e6f74fb8-3441-4fbe-ac5c-6d8c4108813d" providerId="ADAL" clId="{26EDB3F7-0679-4D54-8E50-48A6703F890D}" dt="2023-07-08T18:07:26.664" v="56419" actId="2711"/>
          <ac:spMkLst>
            <pc:docMk/>
            <pc:sldMk cId="4122131103" sldId="343"/>
            <ac:spMk id="3" creationId="{EE4825A1-C1F6-6E7B-4116-708767CCE1A0}"/>
          </ac:spMkLst>
        </pc:spChg>
      </pc:sldChg>
      <pc:sldChg chg="addSp modSp new mod">
        <pc:chgData name="Ghosh2, Avik" userId="e6f74fb8-3441-4fbe-ac5c-6d8c4108813d" providerId="ADAL" clId="{26EDB3F7-0679-4D54-8E50-48A6703F890D}" dt="2023-07-10T05:49:08.809" v="64580" actId="113"/>
        <pc:sldMkLst>
          <pc:docMk/>
          <pc:sldMk cId="4223769502" sldId="344"/>
        </pc:sldMkLst>
        <pc:spChg chg="mod">
          <ac:chgData name="Ghosh2, Avik" userId="e6f74fb8-3441-4fbe-ac5c-6d8c4108813d" providerId="ADAL" clId="{26EDB3F7-0679-4D54-8E50-48A6703F890D}" dt="2023-07-10T05:49:08.809" v="64580" actId="113"/>
          <ac:spMkLst>
            <pc:docMk/>
            <pc:sldMk cId="4223769502" sldId="344"/>
            <ac:spMk id="2" creationId="{FCF70940-416B-C7F0-4BDD-04C1FF655D0C}"/>
          </ac:spMkLst>
        </pc:spChg>
        <pc:spChg chg="mod">
          <ac:chgData name="Ghosh2, Avik" userId="e6f74fb8-3441-4fbe-ac5c-6d8c4108813d" providerId="ADAL" clId="{26EDB3F7-0679-4D54-8E50-48A6703F890D}" dt="2023-07-10T05:49:02.700" v="64579" actId="2711"/>
          <ac:spMkLst>
            <pc:docMk/>
            <pc:sldMk cId="4223769502" sldId="344"/>
            <ac:spMk id="3" creationId="{2119C14D-4E83-8060-164F-83AF93784D28}"/>
          </ac:spMkLst>
        </pc:spChg>
        <pc:picChg chg="add mod">
          <ac:chgData name="Ghosh2, Avik" userId="e6f74fb8-3441-4fbe-ac5c-6d8c4108813d" providerId="ADAL" clId="{26EDB3F7-0679-4D54-8E50-48A6703F890D}" dt="2023-07-05T17:51:17.621" v="38634" actId="1076"/>
          <ac:picMkLst>
            <pc:docMk/>
            <pc:sldMk cId="4223769502" sldId="344"/>
            <ac:picMk id="5" creationId="{C288E43E-B9B3-277F-837A-91A40872E7E1}"/>
          </ac:picMkLst>
        </pc:picChg>
        <pc:picChg chg="add mod">
          <ac:chgData name="Ghosh2, Avik" userId="e6f74fb8-3441-4fbe-ac5c-6d8c4108813d" providerId="ADAL" clId="{26EDB3F7-0679-4D54-8E50-48A6703F890D}" dt="2023-07-05T17:51:39.557" v="38642" actId="14100"/>
          <ac:picMkLst>
            <pc:docMk/>
            <pc:sldMk cId="4223769502" sldId="344"/>
            <ac:picMk id="7" creationId="{E2839113-D706-B036-3186-9F9BF92571BC}"/>
          </ac:picMkLst>
        </pc:picChg>
        <pc:picChg chg="add mod">
          <ac:chgData name="Ghosh2, Avik" userId="e6f74fb8-3441-4fbe-ac5c-6d8c4108813d" providerId="ADAL" clId="{26EDB3F7-0679-4D54-8E50-48A6703F890D}" dt="2023-07-05T17:52:05.721" v="38651" actId="1076"/>
          <ac:picMkLst>
            <pc:docMk/>
            <pc:sldMk cId="4223769502" sldId="344"/>
            <ac:picMk id="9" creationId="{818CDE52-E774-0196-26C0-BAD564A3C7E0}"/>
          </ac:picMkLst>
        </pc:picChg>
      </pc:sldChg>
      <pc:sldChg chg="addSp delSp modSp new mod">
        <pc:chgData name="Ghosh2, Avik" userId="e6f74fb8-3441-4fbe-ac5c-6d8c4108813d" providerId="ADAL" clId="{26EDB3F7-0679-4D54-8E50-48A6703F890D}" dt="2023-07-08T11:21:42.089" v="52208"/>
        <pc:sldMkLst>
          <pc:docMk/>
          <pc:sldMk cId="1456516127" sldId="345"/>
        </pc:sldMkLst>
        <pc:spChg chg="mod">
          <ac:chgData name="Ghosh2, Avik" userId="e6f74fb8-3441-4fbe-ac5c-6d8c4108813d" providerId="ADAL" clId="{26EDB3F7-0679-4D54-8E50-48A6703F890D}" dt="2023-07-08T11:21:42.089" v="52208"/>
          <ac:spMkLst>
            <pc:docMk/>
            <pc:sldMk cId="1456516127" sldId="345"/>
            <ac:spMk id="2" creationId="{C78A6711-D4B2-8995-8E76-4C3EAB4A91E1}"/>
          </ac:spMkLst>
        </pc:spChg>
        <pc:spChg chg="mod">
          <ac:chgData name="Ghosh2, Avik" userId="e6f74fb8-3441-4fbe-ac5c-6d8c4108813d" providerId="ADAL" clId="{26EDB3F7-0679-4D54-8E50-48A6703F890D}" dt="2023-07-08T11:21:42.089" v="52208"/>
          <ac:spMkLst>
            <pc:docMk/>
            <pc:sldMk cId="1456516127" sldId="345"/>
            <ac:spMk id="3" creationId="{136AA469-9DE6-AD21-0C54-8D68EB7F5ECE}"/>
          </ac:spMkLst>
        </pc:spChg>
        <pc:graphicFrameChg chg="add del mod">
          <ac:chgData name="Ghosh2, Avik" userId="e6f74fb8-3441-4fbe-ac5c-6d8c4108813d" providerId="ADAL" clId="{26EDB3F7-0679-4D54-8E50-48A6703F890D}" dt="2023-07-08T10:44:35.856" v="49040"/>
          <ac:graphicFrameMkLst>
            <pc:docMk/>
            <pc:sldMk cId="1456516127" sldId="345"/>
            <ac:graphicFrameMk id="4" creationId="{65A9B7C6-A864-BA58-4A38-83DF811CDC31}"/>
          </ac:graphicFrameMkLst>
        </pc:graphicFrameChg>
        <pc:graphicFrameChg chg="add del mod">
          <ac:chgData name="Ghosh2, Avik" userId="e6f74fb8-3441-4fbe-ac5c-6d8c4108813d" providerId="ADAL" clId="{26EDB3F7-0679-4D54-8E50-48A6703F890D}" dt="2023-07-06T05:21:49.342" v="39081"/>
          <ac:graphicFrameMkLst>
            <pc:docMk/>
            <pc:sldMk cId="1456516127" sldId="345"/>
            <ac:graphicFrameMk id="4" creationId="{FD30EF10-6855-970E-C264-0FACACAE2C78}"/>
          </ac:graphicFrameMkLst>
        </pc:graphicFrameChg>
        <pc:graphicFrameChg chg="add del mod">
          <ac:chgData name="Ghosh2, Avik" userId="e6f74fb8-3441-4fbe-ac5c-6d8c4108813d" providerId="ADAL" clId="{26EDB3F7-0679-4D54-8E50-48A6703F890D}" dt="2023-07-06T05:22:47.364" v="39142"/>
          <ac:graphicFrameMkLst>
            <pc:docMk/>
            <pc:sldMk cId="1456516127" sldId="345"/>
            <ac:graphicFrameMk id="6" creationId="{FA88A7C9-6BB8-237E-AA2A-85127C456034}"/>
          </ac:graphicFrameMkLst>
        </pc:graphicFrameChg>
        <pc:graphicFrameChg chg="add del mod">
          <ac:chgData name="Ghosh2, Avik" userId="e6f74fb8-3441-4fbe-ac5c-6d8c4108813d" providerId="ADAL" clId="{26EDB3F7-0679-4D54-8E50-48A6703F890D}" dt="2023-07-08T10:45:23.775" v="49053"/>
          <ac:graphicFrameMkLst>
            <pc:docMk/>
            <pc:sldMk cId="1456516127" sldId="345"/>
            <ac:graphicFrameMk id="8" creationId="{EF773FAA-5AE7-5C0D-CFBD-74FB1241E659}"/>
          </ac:graphicFrameMkLst>
        </pc:graphicFrameChg>
        <pc:picChg chg="add mod">
          <ac:chgData name="Ghosh2, Avik" userId="e6f74fb8-3441-4fbe-ac5c-6d8c4108813d" providerId="ADAL" clId="{26EDB3F7-0679-4D54-8E50-48A6703F890D}" dt="2023-07-08T10:45:35.391" v="49058" actId="14100"/>
          <ac:picMkLst>
            <pc:docMk/>
            <pc:sldMk cId="1456516127" sldId="345"/>
            <ac:picMk id="5" creationId="{79956BEB-0CC1-FB09-77A8-7D745E488DF5}"/>
          </ac:picMkLst>
        </pc:picChg>
        <pc:picChg chg="add del mod">
          <ac:chgData name="Ghosh2, Avik" userId="e6f74fb8-3441-4fbe-ac5c-6d8c4108813d" providerId="ADAL" clId="{26EDB3F7-0679-4D54-8E50-48A6703F890D}" dt="2023-07-08T10:44:50.081" v="49048" actId="478"/>
          <ac:picMkLst>
            <pc:docMk/>
            <pc:sldMk cId="1456516127" sldId="345"/>
            <ac:picMk id="6" creationId="{2E820FF6-8C47-23F5-8DC2-5567F0849464}"/>
          </ac:picMkLst>
        </pc:picChg>
        <pc:picChg chg="add del mod">
          <ac:chgData name="Ghosh2, Avik" userId="e6f74fb8-3441-4fbe-ac5c-6d8c4108813d" providerId="ADAL" clId="{26EDB3F7-0679-4D54-8E50-48A6703F890D}" dt="2023-07-08T10:44:32.098" v="49038" actId="478"/>
          <ac:picMkLst>
            <pc:docMk/>
            <pc:sldMk cId="1456516127" sldId="345"/>
            <ac:picMk id="7" creationId="{E53D1EA3-1F3F-8D76-96E7-328E89117925}"/>
          </ac:picMkLst>
        </pc:picChg>
        <pc:picChg chg="add mod">
          <ac:chgData name="Ghosh2, Avik" userId="e6f74fb8-3441-4fbe-ac5c-6d8c4108813d" providerId="ADAL" clId="{26EDB3F7-0679-4D54-8E50-48A6703F890D}" dt="2023-07-08T10:46:03.630" v="49101" actId="1076"/>
          <ac:picMkLst>
            <pc:docMk/>
            <pc:sldMk cId="1456516127" sldId="345"/>
            <ac:picMk id="9" creationId="{42A5D6DD-811E-602B-FF8E-753C60BB54AE}"/>
          </ac:picMkLst>
        </pc:picChg>
      </pc:sldChg>
      <pc:sldChg chg="new del">
        <pc:chgData name="Ghosh2, Avik" userId="e6f74fb8-3441-4fbe-ac5c-6d8c4108813d" providerId="ADAL" clId="{26EDB3F7-0679-4D54-8E50-48A6703F890D}" dt="2023-07-06T05:24:44.653" v="39290" actId="47"/>
        <pc:sldMkLst>
          <pc:docMk/>
          <pc:sldMk cId="1922367018" sldId="346"/>
        </pc:sldMkLst>
      </pc:sldChg>
      <pc:sldChg chg="modSp add">
        <pc:chgData name="Ghosh2, Avik" userId="e6f74fb8-3441-4fbe-ac5c-6d8c4108813d" providerId="ADAL" clId="{26EDB3F7-0679-4D54-8E50-48A6703F890D}" dt="2023-07-08T11:21:42.089" v="52208"/>
        <pc:sldMkLst>
          <pc:docMk/>
          <pc:sldMk cId="2714952361" sldId="347"/>
        </pc:sldMkLst>
        <pc:spChg chg="mod">
          <ac:chgData name="Ghosh2, Avik" userId="e6f74fb8-3441-4fbe-ac5c-6d8c4108813d" providerId="ADAL" clId="{26EDB3F7-0679-4D54-8E50-48A6703F890D}" dt="2023-07-08T11:21:42.089" v="52208"/>
          <ac:spMkLst>
            <pc:docMk/>
            <pc:sldMk cId="2714952361" sldId="347"/>
            <ac:spMk id="3" creationId="{B8F6D47F-DDF8-080D-D1A5-9B17B5D3D5EC}"/>
          </ac:spMkLst>
        </pc:spChg>
      </pc:sldChg>
      <pc:sldChg chg="modSp new mod modAnim">
        <pc:chgData name="Ghosh2, Avik" userId="e6f74fb8-3441-4fbe-ac5c-6d8c4108813d" providerId="ADAL" clId="{26EDB3F7-0679-4D54-8E50-48A6703F890D}" dt="2023-07-08T11:21:42.089" v="52208"/>
        <pc:sldMkLst>
          <pc:docMk/>
          <pc:sldMk cId="2874476418" sldId="348"/>
        </pc:sldMkLst>
        <pc:spChg chg="mod">
          <ac:chgData name="Ghosh2, Avik" userId="e6f74fb8-3441-4fbe-ac5c-6d8c4108813d" providerId="ADAL" clId="{26EDB3F7-0679-4D54-8E50-48A6703F890D}" dt="2023-07-08T11:21:42.089" v="52208"/>
          <ac:spMkLst>
            <pc:docMk/>
            <pc:sldMk cId="2874476418" sldId="348"/>
            <ac:spMk id="2" creationId="{50795EE8-0675-C9B3-9AFB-31E020F60FE2}"/>
          </ac:spMkLst>
        </pc:spChg>
        <pc:spChg chg="mod">
          <ac:chgData name="Ghosh2, Avik" userId="e6f74fb8-3441-4fbe-ac5c-6d8c4108813d" providerId="ADAL" clId="{26EDB3F7-0679-4D54-8E50-48A6703F890D}" dt="2023-07-08T11:21:42.089" v="52208"/>
          <ac:spMkLst>
            <pc:docMk/>
            <pc:sldMk cId="2874476418" sldId="348"/>
            <ac:spMk id="3" creationId="{222B55B4-DFF0-1EFD-74C3-DA34488A13F7}"/>
          </ac:spMkLst>
        </pc:spChg>
      </pc:sldChg>
      <pc:sldChg chg="addSp delSp modSp new mod">
        <pc:chgData name="Ghosh2, Avik" userId="e6f74fb8-3441-4fbe-ac5c-6d8c4108813d" providerId="ADAL" clId="{26EDB3F7-0679-4D54-8E50-48A6703F890D}" dt="2023-07-08T11:21:42.089" v="52208"/>
        <pc:sldMkLst>
          <pc:docMk/>
          <pc:sldMk cId="44967521" sldId="349"/>
        </pc:sldMkLst>
        <pc:spChg chg="mod">
          <ac:chgData name="Ghosh2, Avik" userId="e6f74fb8-3441-4fbe-ac5c-6d8c4108813d" providerId="ADAL" clId="{26EDB3F7-0679-4D54-8E50-48A6703F890D}" dt="2023-07-08T11:21:42.089" v="52208"/>
          <ac:spMkLst>
            <pc:docMk/>
            <pc:sldMk cId="44967521" sldId="349"/>
            <ac:spMk id="2" creationId="{5B3829D4-3BF4-4919-1BF8-9B1AA2317B1D}"/>
          </ac:spMkLst>
        </pc:spChg>
        <pc:spChg chg="mod">
          <ac:chgData name="Ghosh2, Avik" userId="e6f74fb8-3441-4fbe-ac5c-6d8c4108813d" providerId="ADAL" clId="{26EDB3F7-0679-4D54-8E50-48A6703F890D}" dt="2023-07-08T11:21:42.089" v="52208"/>
          <ac:spMkLst>
            <pc:docMk/>
            <pc:sldMk cId="44967521" sldId="349"/>
            <ac:spMk id="3" creationId="{25D03509-1C84-3B9A-F69B-9AE20D9D0F50}"/>
          </ac:spMkLst>
        </pc:spChg>
        <pc:picChg chg="add mod">
          <ac:chgData name="Ghosh2, Avik" userId="e6f74fb8-3441-4fbe-ac5c-6d8c4108813d" providerId="ADAL" clId="{26EDB3F7-0679-4D54-8E50-48A6703F890D}" dt="2023-07-08T04:35:35.951" v="40059"/>
          <ac:picMkLst>
            <pc:docMk/>
            <pc:sldMk cId="44967521" sldId="349"/>
            <ac:picMk id="4" creationId="{E9F8EACC-D936-D3A5-BF73-680794316193}"/>
          </ac:picMkLst>
        </pc:picChg>
        <pc:picChg chg="add del mod">
          <ac:chgData name="Ghosh2, Avik" userId="e6f74fb8-3441-4fbe-ac5c-6d8c4108813d" providerId="ADAL" clId="{26EDB3F7-0679-4D54-8E50-48A6703F890D}" dt="2023-07-08T04:39:49.132" v="40198" actId="478"/>
          <ac:picMkLst>
            <pc:docMk/>
            <pc:sldMk cId="44967521" sldId="349"/>
            <ac:picMk id="5" creationId="{86C289E5-02B0-DCDB-25B7-6A04CC83C05E}"/>
          </ac:picMkLst>
        </pc:picChg>
        <pc:picChg chg="add mod">
          <ac:chgData name="Ghosh2, Avik" userId="e6f74fb8-3441-4fbe-ac5c-6d8c4108813d" providerId="ADAL" clId="{26EDB3F7-0679-4D54-8E50-48A6703F890D}" dt="2023-07-08T06:08:13.459" v="40990" actId="1076"/>
          <ac:picMkLst>
            <pc:docMk/>
            <pc:sldMk cId="44967521" sldId="349"/>
            <ac:picMk id="7" creationId="{41521F8E-A37D-55C3-E4F0-F6472B53717E}"/>
          </ac:picMkLst>
        </pc:picChg>
      </pc:sldChg>
      <pc:sldChg chg="addSp modSp new mod">
        <pc:chgData name="Ghosh2, Avik" userId="e6f74fb8-3441-4fbe-ac5c-6d8c4108813d" providerId="ADAL" clId="{26EDB3F7-0679-4D54-8E50-48A6703F890D}" dt="2023-07-08T11:21:42.089" v="52208"/>
        <pc:sldMkLst>
          <pc:docMk/>
          <pc:sldMk cId="4138386783" sldId="350"/>
        </pc:sldMkLst>
        <pc:spChg chg="mod">
          <ac:chgData name="Ghosh2, Avik" userId="e6f74fb8-3441-4fbe-ac5c-6d8c4108813d" providerId="ADAL" clId="{26EDB3F7-0679-4D54-8E50-48A6703F890D}" dt="2023-07-08T11:21:42.089" v="52208"/>
          <ac:spMkLst>
            <pc:docMk/>
            <pc:sldMk cId="4138386783" sldId="350"/>
            <ac:spMk id="2" creationId="{AF109D50-2617-1D0F-3BA0-8E9638AE3C1C}"/>
          </ac:spMkLst>
        </pc:spChg>
        <pc:spChg chg="mod">
          <ac:chgData name="Ghosh2, Avik" userId="e6f74fb8-3441-4fbe-ac5c-6d8c4108813d" providerId="ADAL" clId="{26EDB3F7-0679-4D54-8E50-48A6703F890D}" dt="2023-07-08T11:21:42.089" v="52208"/>
          <ac:spMkLst>
            <pc:docMk/>
            <pc:sldMk cId="4138386783" sldId="350"/>
            <ac:spMk id="3" creationId="{73CEF753-4019-ECB8-CDE6-D8F63DBA827F}"/>
          </ac:spMkLst>
        </pc:spChg>
        <pc:picChg chg="add mod">
          <ac:chgData name="Ghosh2, Avik" userId="e6f74fb8-3441-4fbe-ac5c-6d8c4108813d" providerId="ADAL" clId="{26EDB3F7-0679-4D54-8E50-48A6703F890D}" dt="2023-07-08T04:39:31.194" v="40196" actId="1440"/>
          <ac:picMkLst>
            <pc:docMk/>
            <pc:sldMk cId="4138386783" sldId="350"/>
            <ac:picMk id="4" creationId="{0DD29615-FE82-41AC-B02E-22710F8E2FED}"/>
          </ac:picMkLst>
        </pc:picChg>
      </pc:sldChg>
      <pc:sldChg chg="modSp new mod">
        <pc:chgData name="Ghosh2, Avik" userId="e6f74fb8-3441-4fbe-ac5c-6d8c4108813d" providerId="ADAL" clId="{26EDB3F7-0679-4D54-8E50-48A6703F890D}" dt="2023-07-08T11:21:42.089" v="52208"/>
        <pc:sldMkLst>
          <pc:docMk/>
          <pc:sldMk cId="4129094304" sldId="351"/>
        </pc:sldMkLst>
        <pc:spChg chg="mod">
          <ac:chgData name="Ghosh2, Avik" userId="e6f74fb8-3441-4fbe-ac5c-6d8c4108813d" providerId="ADAL" clId="{26EDB3F7-0679-4D54-8E50-48A6703F890D}" dt="2023-07-08T11:21:42.089" v="52208"/>
          <ac:spMkLst>
            <pc:docMk/>
            <pc:sldMk cId="4129094304" sldId="351"/>
            <ac:spMk id="2" creationId="{EC3E1749-FC21-FDD1-BDAA-771E6CE48FDB}"/>
          </ac:spMkLst>
        </pc:spChg>
        <pc:spChg chg="mod">
          <ac:chgData name="Ghosh2, Avik" userId="e6f74fb8-3441-4fbe-ac5c-6d8c4108813d" providerId="ADAL" clId="{26EDB3F7-0679-4D54-8E50-48A6703F890D}" dt="2023-07-08T11:21:42.089" v="52208"/>
          <ac:spMkLst>
            <pc:docMk/>
            <pc:sldMk cId="4129094304" sldId="351"/>
            <ac:spMk id="3" creationId="{F80C36DF-8EFF-9D05-5BE7-0052A3B4B277}"/>
          </ac:spMkLst>
        </pc:spChg>
      </pc:sldChg>
      <pc:sldChg chg="modSp new mod">
        <pc:chgData name="Ghosh2, Avik" userId="e6f74fb8-3441-4fbe-ac5c-6d8c4108813d" providerId="ADAL" clId="{26EDB3F7-0679-4D54-8E50-48A6703F890D}" dt="2023-07-08T11:21:42.089" v="52208"/>
        <pc:sldMkLst>
          <pc:docMk/>
          <pc:sldMk cId="183421214" sldId="352"/>
        </pc:sldMkLst>
        <pc:spChg chg="mod">
          <ac:chgData name="Ghosh2, Avik" userId="e6f74fb8-3441-4fbe-ac5c-6d8c4108813d" providerId="ADAL" clId="{26EDB3F7-0679-4D54-8E50-48A6703F890D}" dt="2023-07-08T04:54:31.201" v="40742" actId="20577"/>
          <ac:spMkLst>
            <pc:docMk/>
            <pc:sldMk cId="183421214" sldId="352"/>
            <ac:spMk id="2" creationId="{16F94935-6EEF-FC49-E8BF-936AB0A6A449}"/>
          </ac:spMkLst>
        </pc:spChg>
        <pc:spChg chg="mod">
          <ac:chgData name="Ghosh2, Avik" userId="e6f74fb8-3441-4fbe-ac5c-6d8c4108813d" providerId="ADAL" clId="{26EDB3F7-0679-4D54-8E50-48A6703F890D}" dt="2023-07-08T11:21:42.089" v="52208"/>
          <ac:spMkLst>
            <pc:docMk/>
            <pc:sldMk cId="183421214" sldId="352"/>
            <ac:spMk id="3" creationId="{0CE80387-3780-51B5-9344-612842692259}"/>
          </ac:spMkLst>
        </pc:spChg>
      </pc:sldChg>
      <pc:sldChg chg="modSp new mod">
        <pc:chgData name="Ghosh2, Avik" userId="e6f74fb8-3441-4fbe-ac5c-6d8c4108813d" providerId="ADAL" clId="{26EDB3F7-0679-4D54-8E50-48A6703F890D}" dt="2023-07-08T11:21:42.089" v="52208"/>
        <pc:sldMkLst>
          <pc:docMk/>
          <pc:sldMk cId="3539529084" sldId="353"/>
        </pc:sldMkLst>
        <pc:spChg chg="mod">
          <ac:chgData name="Ghosh2, Avik" userId="e6f74fb8-3441-4fbe-ac5c-6d8c4108813d" providerId="ADAL" clId="{26EDB3F7-0679-4D54-8E50-48A6703F890D}" dt="2023-07-08T06:27:02.869" v="42137" actId="20577"/>
          <ac:spMkLst>
            <pc:docMk/>
            <pc:sldMk cId="3539529084" sldId="353"/>
            <ac:spMk id="2" creationId="{B82DDB32-3C0F-BA2D-1685-886FF2D39A75}"/>
          </ac:spMkLst>
        </pc:spChg>
        <pc:spChg chg="mod">
          <ac:chgData name="Ghosh2, Avik" userId="e6f74fb8-3441-4fbe-ac5c-6d8c4108813d" providerId="ADAL" clId="{26EDB3F7-0679-4D54-8E50-48A6703F890D}" dt="2023-07-08T11:21:42.089" v="52208"/>
          <ac:spMkLst>
            <pc:docMk/>
            <pc:sldMk cId="3539529084" sldId="353"/>
            <ac:spMk id="3" creationId="{4091CC43-1140-9BF6-D420-97F751C47579}"/>
          </ac:spMkLst>
        </pc:spChg>
      </pc:sldChg>
      <pc:sldChg chg="modSp new mod">
        <pc:chgData name="Ghosh2, Avik" userId="e6f74fb8-3441-4fbe-ac5c-6d8c4108813d" providerId="ADAL" clId="{26EDB3F7-0679-4D54-8E50-48A6703F890D}" dt="2023-07-08T11:21:42.089" v="52208"/>
        <pc:sldMkLst>
          <pc:docMk/>
          <pc:sldMk cId="3281502585" sldId="354"/>
        </pc:sldMkLst>
        <pc:spChg chg="mod">
          <ac:chgData name="Ghosh2, Avik" userId="e6f74fb8-3441-4fbe-ac5c-6d8c4108813d" providerId="ADAL" clId="{26EDB3F7-0679-4D54-8E50-48A6703F890D}" dt="2023-07-08T11:21:42.089" v="52208"/>
          <ac:spMkLst>
            <pc:docMk/>
            <pc:sldMk cId="3281502585" sldId="354"/>
            <ac:spMk id="2" creationId="{F3D9DDBF-6265-1D7B-3362-91F9F09CA58D}"/>
          </ac:spMkLst>
        </pc:spChg>
        <pc:spChg chg="mod">
          <ac:chgData name="Ghosh2, Avik" userId="e6f74fb8-3441-4fbe-ac5c-6d8c4108813d" providerId="ADAL" clId="{26EDB3F7-0679-4D54-8E50-48A6703F890D}" dt="2023-07-08T11:21:42.089" v="52208"/>
          <ac:spMkLst>
            <pc:docMk/>
            <pc:sldMk cId="3281502585" sldId="354"/>
            <ac:spMk id="3" creationId="{A565A7D7-7C8D-55A5-5DC7-44B247BAD5DA}"/>
          </ac:spMkLst>
        </pc:spChg>
      </pc:sldChg>
      <pc:sldChg chg="modSp new mod">
        <pc:chgData name="Ghosh2, Avik" userId="e6f74fb8-3441-4fbe-ac5c-6d8c4108813d" providerId="ADAL" clId="{26EDB3F7-0679-4D54-8E50-48A6703F890D}" dt="2023-07-10T06:13:17.730" v="65124" actId="1076"/>
        <pc:sldMkLst>
          <pc:docMk/>
          <pc:sldMk cId="3721329642" sldId="355"/>
        </pc:sldMkLst>
        <pc:spChg chg="mod">
          <ac:chgData name="Ghosh2, Avik" userId="e6f74fb8-3441-4fbe-ac5c-6d8c4108813d" providerId="ADAL" clId="{26EDB3F7-0679-4D54-8E50-48A6703F890D}" dt="2023-07-10T06:13:17.730" v="65124" actId="1076"/>
          <ac:spMkLst>
            <pc:docMk/>
            <pc:sldMk cId="3721329642" sldId="355"/>
            <ac:spMk id="2" creationId="{630F46BC-B3B4-D9F8-8AC2-D442C59876A7}"/>
          </ac:spMkLst>
        </pc:spChg>
        <pc:spChg chg="mod">
          <ac:chgData name="Ghosh2, Avik" userId="e6f74fb8-3441-4fbe-ac5c-6d8c4108813d" providerId="ADAL" clId="{26EDB3F7-0679-4D54-8E50-48A6703F890D}" dt="2023-07-08T11:21:42.089" v="52208"/>
          <ac:spMkLst>
            <pc:docMk/>
            <pc:sldMk cId="3721329642" sldId="355"/>
            <ac:spMk id="3" creationId="{AB2077BA-FCBA-4B35-ECF1-F27D05A08635}"/>
          </ac:spMkLst>
        </pc:spChg>
      </pc:sldChg>
      <pc:sldChg chg="modSp new mod">
        <pc:chgData name="Ghosh2, Avik" userId="e6f74fb8-3441-4fbe-ac5c-6d8c4108813d" providerId="ADAL" clId="{26EDB3F7-0679-4D54-8E50-48A6703F890D}" dt="2023-07-08T11:21:42.089" v="52208"/>
        <pc:sldMkLst>
          <pc:docMk/>
          <pc:sldMk cId="3477836510" sldId="356"/>
        </pc:sldMkLst>
        <pc:spChg chg="mod">
          <ac:chgData name="Ghosh2, Avik" userId="e6f74fb8-3441-4fbe-ac5c-6d8c4108813d" providerId="ADAL" clId="{26EDB3F7-0679-4D54-8E50-48A6703F890D}" dt="2023-07-08T11:21:42.089" v="52208"/>
          <ac:spMkLst>
            <pc:docMk/>
            <pc:sldMk cId="3477836510" sldId="356"/>
            <ac:spMk id="2" creationId="{0464FF3A-201E-E4B3-0307-23492EDEE533}"/>
          </ac:spMkLst>
        </pc:spChg>
        <pc:spChg chg="mod">
          <ac:chgData name="Ghosh2, Avik" userId="e6f74fb8-3441-4fbe-ac5c-6d8c4108813d" providerId="ADAL" clId="{26EDB3F7-0679-4D54-8E50-48A6703F890D}" dt="2023-07-08T11:21:42.089" v="52208"/>
          <ac:spMkLst>
            <pc:docMk/>
            <pc:sldMk cId="3477836510" sldId="356"/>
            <ac:spMk id="3" creationId="{BAE2E4CB-1DFB-EF73-855A-3889CDCDC6F9}"/>
          </ac:spMkLst>
        </pc:spChg>
      </pc:sldChg>
      <pc:sldChg chg="addSp delSp modSp new mod">
        <pc:chgData name="Ghosh2, Avik" userId="e6f74fb8-3441-4fbe-ac5c-6d8c4108813d" providerId="ADAL" clId="{26EDB3F7-0679-4D54-8E50-48A6703F890D}" dt="2023-07-08T08:57:31.071" v="44765" actId="14100"/>
        <pc:sldMkLst>
          <pc:docMk/>
          <pc:sldMk cId="1180646340" sldId="357"/>
        </pc:sldMkLst>
        <pc:spChg chg="del mod">
          <ac:chgData name="Ghosh2, Avik" userId="e6f74fb8-3441-4fbe-ac5c-6d8c4108813d" providerId="ADAL" clId="{26EDB3F7-0679-4D54-8E50-48A6703F890D}" dt="2023-07-08T08:39:37.752" v="44299" actId="478"/>
          <ac:spMkLst>
            <pc:docMk/>
            <pc:sldMk cId="1180646340" sldId="357"/>
            <ac:spMk id="2" creationId="{046F46AD-51D7-9DAE-1F9E-98C88D20508E}"/>
          </ac:spMkLst>
        </pc:spChg>
        <pc:spChg chg="mod">
          <ac:chgData name="Ghosh2, Avik" userId="e6f74fb8-3441-4fbe-ac5c-6d8c4108813d" providerId="ADAL" clId="{26EDB3F7-0679-4D54-8E50-48A6703F890D}" dt="2023-07-08T08:38:42.756" v="44277" actId="1076"/>
          <ac:spMkLst>
            <pc:docMk/>
            <pc:sldMk cId="1180646340" sldId="357"/>
            <ac:spMk id="3" creationId="{7FECCC4A-5D2B-E816-D904-A8A674560A2D}"/>
          </ac:spMkLst>
        </pc:spChg>
        <pc:graphicFrameChg chg="add del mod">
          <ac:chgData name="Ghosh2, Avik" userId="e6f74fb8-3441-4fbe-ac5c-6d8c4108813d" providerId="ADAL" clId="{26EDB3F7-0679-4D54-8E50-48A6703F890D}" dt="2023-07-08T08:38:23.843" v="44272"/>
          <ac:graphicFrameMkLst>
            <pc:docMk/>
            <pc:sldMk cId="1180646340" sldId="357"/>
            <ac:graphicFrameMk id="4" creationId="{8A20491C-2127-46E0-6067-CDA95371F3C5}"/>
          </ac:graphicFrameMkLst>
        </pc:graphicFrameChg>
        <pc:graphicFrameChg chg="add del mod">
          <ac:chgData name="Ghosh2, Avik" userId="e6f74fb8-3441-4fbe-ac5c-6d8c4108813d" providerId="ADAL" clId="{26EDB3F7-0679-4D54-8E50-48A6703F890D}" dt="2023-07-08T08:39:07.874" v="44287"/>
          <ac:graphicFrameMkLst>
            <pc:docMk/>
            <pc:sldMk cId="1180646340" sldId="357"/>
            <ac:graphicFrameMk id="6" creationId="{3E04A92C-4370-C551-662B-B309F156F264}"/>
          </ac:graphicFrameMkLst>
        </pc:graphicFrameChg>
        <pc:graphicFrameChg chg="add del mod">
          <ac:chgData name="Ghosh2, Avik" userId="e6f74fb8-3441-4fbe-ac5c-6d8c4108813d" providerId="ADAL" clId="{26EDB3F7-0679-4D54-8E50-48A6703F890D}" dt="2023-07-08T08:46:34.866" v="44730"/>
          <ac:graphicFrameMkLst>
            <pc:docMk/>
            <pc:sldMk cId="1180646340" sldId="357"/>
            <ac:graphicFrameMk id="8" creationId="{C0C5C8BF-2D4F-8B93-C7DE-D20928FF37B1}"/>
          </ac:graphicFrameMkLst>
        </pc:graphicFrameChg>
        <pc:graphicFrameChg chg="add del mod">
          <ac:chgData name="Ghosh2, Avik" userId="e6f74fb8-3441-4fbe-ac5c-6d8c4108813d" providerId="ADAL" clId="{26EDB3F7-0679-4D54-8E50-48A6703F890D}" dt="2023-07-08T08:56:15.886" v="44743"/>
          <ac:graphicFrameMkLst>
            <pc:docMk/>
            <pc:sldMk cId="1180646340" sldId="357"/>
            <ac:graphicFrameMk id="10" creationId="{8CA150A4-A95F-379D-A71A-337679922B4E}"/>
          </ac:graphicFrameMkLst>
        </pc:graphicFrameChg>
        <pc:graphicFrameChg chg="add del mod">
          <ac:chgData name="Ghosh2, Avik" userId="e6f74fb8-3441-4fbe-ac5c-6d8c4108813d" providerId="ADAL" clId="{26EDB3F7-0679-4D54-8E50-48A6703F890D}" dt="2023-07-08T08:56:49.728" v="44748"/>
          <ac:graphicFrameMkLst>
            <pc:docMk/>
            <pc:sldMk cId="1180646340" sldId="357"/>
            <ac:graphicFrameMk id="11" creationId="{46F2929D-5B6D-3245-096F-3CF8A35074BE}"/>
          </ac:graphicFrameMkLst>
        </pc:graphicFrameChg>
        <pc:graphicFrameChg chg="add del mod modGraphic">
          <ac:chgData name="Ghosh2, Avik" userId="e6f74fb8-3441-4fbe-ac5c-6d8c4108813d" providerId="ADAL" clId="{26EDB3F7-0679-4D54-8E50-48A6703F890D}" dt="2023-07-08T08:57:04.310" v="44752"/>
          <ac:graphicFrameMkLst>
            <pc:docMk/>
            <pc:sldMk cId="1180646340" sldId="357"/>
            <ac:graphicFrameMk id="12" creationId="{992654CD-0C45-6CA3-75B0-AEE44146E1E3}"/>
          </ac:graphicFrameMkLst>
        </pc:graphicFrameChg>
        <pc:graphicFrameChg chg="add del mod">
          <ac:chgData name="Ghosh2, Avik" userId="e6f74fb8-3441-4fbe-ac5c-6d8c4108813d" providerId="ADAL" clId="{26EDB3F7-0679-4D54-8E50-48A6703F890D}" dt="2023-07-08T08:57:08.190" v="44756"/>
          <ac:graphicFrameMkLst>
            <pc:docMk/>
            <pc:sldMk cId="1180646340" sldId="357"/>
            <ac:graphicFrameMk id="13" creationId="{E20C07A8-4617-3CB3-008B-9B51E5C5B541}"/>
          </ac:graphicFrameMkLst>
        </pc:graphicFrameChg>
        <pc:picChg chg="add del mod">
          <ac:chgData name="Ghosh2, Avik" userId="e6f74fb8-3441-4fbe-ac5c-6d8c4108813d" providerId="ADAL" clId="{26EDB3F7-0679-4D54-8E50-48A6703F890D}" dt="2023-07-08T08:46:19.728" v="44726" actId="478"/>
          <ac:picMkLst>
            <pc:docMk/>
            <pc:sldMk cId="1180646340" sldId="357"/>
            <ac:picMk id="5" creationId="{7502BBB3-13D6-92BD-9700-252DFD2EE141}"/>
          </ac:picMkLst>
        </pc:picChg>
        <pc:picChg chg="add del mod">
          <ac:chgData name="Ghosh2, Avik" userId="e6f74fb8-3441-4fbe-ac5c-6d8c4108813d" providerId="ADAL" clId="{26EDB3F7-0679-4D54-8E50-48A6703F890D}" dt="2023-07-08T08:56:45.355" v="44744" actId="478"/>
          <ac:picMkLst>
            <pc:docMk/>
            <pc:sldMk cId="1180646340" sldId="357"/>
            <ac:picMk id="7" creationId="{0A318C86-E6A8-3C88-888E-E506F16B0BF5}"/>
          </ac:picMkLst>
        </pc:picChg>
        <pc:picChg chg="add mod">
          <ac:chgData name="Ghosh2, Avik" userId="e6f74fb8-3441-4fbe-ac5c-6d8c4108813d" providerId="ADAL" clId="{26EDB3F7-0679-4D54-8E50-48A6703F890D}" dt="2023-07-08T08:46:40.596" v="44733" actId="14100"/>
          <ac:picMkLst>
            <pc:docMk/>
            <pc:sldMk cId="1180646340" sldId="357"/>
            <ac:picMk id="9" creationId="{57902CA5-218F-81D0-6E62-0E1D894F8CCB}"/>
          </ac:picMkLst>
        </pc:picChg>
        <pc:picChg chg="add mod">
          <ac:chgData name="Ghosh2, Avik" userId="e6f74fb8-3441-4fbe-ac5c-6d8c4108813d" providerId="ADAL" clId="{26EDB3F7-0679-4D54-8E50-48A6703F890D}" dt="2023-07-08T08:57:31.071" v="44765" actId="14100"/>
          <ac:picMkLst>
            <pc:docMk/>
            <pc:sldMk cId="1180646340" sldId="357"/>
            <ac:picMk id="14" creationId="{6EE9F6FB-B06F-3866-E374-03374EA7C908}"/>
          </ac:picMkLst>
        </pc:picChg>
      </pc:sldChg>
      <pc:sldChg chg="modSp new mod">
        <pc:chgData name="Ghosh2, Avik" userId="e6f74fb8-3441-4fbe-ac5c-6d8c4108813d" providerId="ADAL" clId="{26EDB3F7-0679-4D54-8E50-48A6703F890D}" dt="2023-07-10T06:25:01.506" v="65240" actId="20577"/>
        <pc:sldMkLst>
          <pc:docMk/>
          <pc:sldMk cId="902743783" sldId="358"/>
        </pc:sldMkLst>
        <pc:spChg chg="mod">
          <ac:chgData name="Ghosh2, Avik" userId="e6f74fb8-3441-4fbe-ac5c-6d8c4108813d" providerId="ADAL" clId="{26EDB3F7-0679-4D54-8E50-48A6703F890D}" dt="2023-07-10T06:25:01.506" v="65240" actId="20577"/>
          <ac:spMkLst>
            <pc:docMk/>
            <pc:sldMk cId="902743783" sldId="358"/>
            <ac:spMk id="2" creationId="{A2AFFA2A-F21C-9DFC-DE29-B192A203344B}"/>
          </ac:spMkLst>
        </pc:spChg>
        <pc:spChg chg="mod">
          <ac:chgData name="Ghosh2, Avik" userId="e6f74fb8-3441-4fbe-ac5c-6d8c4108813d" providerId="ADAL" clId="{26EDB3F7-0679-4D54-8E50-48A6703F890D}" dt="2023-07-08T11:21:42.089" v="52208"/>
          <ac:spMkLst>
            <pc:docMk/>
            <pc:sldMk cId="902743783" sldId="358"/>
            <ac:spMk id="3" creationId="{DEC3B83C-7BDD-D54A-8FBE-CD57D4160E6C}"/>
          </ac:spMkLst>
        </pc:spChg>
      </pc:sldChg>
      <pc:sldChg chg="addSp modSp new mod">
        <pc:chgData name="Ghosh2, Avik" userId="e6f74fb8-3441-4fbe-ac5c-6d8c4108813d" providerId="ADAL" clId="{26EDB3F7-0679-4D54-8E50-48A6703F890D}" dt="2023-07-08T16:12:17.603" v="55267" actId="20577"/>
        <pc:sldMkLst>
          <pc:docMk/>
          <pc:sldMk cId="881913040" sldId="359"/>
        </pc:sldMkLst>
        <pc:spChg chg="mod">
          <ac:chgData name="Ghosh2, Avik" userId="e6f74fb8-3441-4fbe-ac5c-6d8c4108813d" providerId="ADAL" clId="{26EDB3F7-0679-4D54-8E50-48A6703F890D}" dt="2023-07-08T16:12:17.603" v="55267" actId="20577"/>
          <ac:spMkLst>
            <pc:docMk/>
            <pc:sldMk cId="881913040" sldId="359"/>
            <ac:spMk id="2" creationId="{068E8A55-847B-3323-E14A-1D4F82600518}"/>
          </ac:spMkLst>
        </pc:spChg>
        <pc:spChg chg="mod">
          <ac:chgData name="Ghosh2, Avik" userId="e6f74fb8-3441-4fbe-ac5c-6d8c4108813d" providerId="ADAL" clId="{26EDB3F7-0679-4D54-8E50-48A6703F890D}" dt="2023-07-08T11:21:42.089" v="52208"/>
          <ac:spMkLst>
            <pc:docMk/>
            <pc:sldMk cId="881913040" sldId="359"/>
            <ac:spMk id="3" creationId="{B152AD3B-F389-0FBF-C222-E7C9A1756184}"/>
          </ac:spMkLst>
        </pc:spChg>
        <pc:picChg chg="add mod">
          <ac:chgData name="Ghosh2, Avik" userId="e6f74fb8-3441-4fbe-ac5c-6d8c4108813d" providerId="ADAL" clId="{26EDB3F7-0679-4D54-8E50-48A6703F890D}" dt="2023-07-08T16:06:12.579" v="55034" actId="1076"/>
          <ac:picMkLst>
            <pc:docMk/>
            <pc:sldMk cId="881913040" sldId="359"/>
            <ac:picMk id="5" creationId="{A487C3E3-94F1-A004-73BC-CE2ED938A4BA}"/>
          </ac:picMkLst>
        </pc:picChg>
        <pc:picChg chg="add mod modCrop">
          <ac:chgData name="Ghosh2, Avik" userId="e6f74fb8-3441-4fbe-ac5c-6d8c4108813d" providerId="ADAL" clId="{26EDB3F7-0679-4D54-8E50-48A6703F890D}" dt="2023-07-08T16:08:25.126" v="55089" actId="14100"/>
          <ac:picMkLst>
            <pc:docMk/>
            <pc:sldMk cId="881913040" sldId="359"/>
            <ac:picMk id="7" creationId="{D4BF57BE-A7DD-4DE6-2D09-0F3CAA469A55}"/>
          </ac:picMkLst>
        </pc:picChg>
      </pc:sldChg>
      <pc:sldChg chg="addSp modSp new mod">
        <pc:chgData name="Ghosh2, Avik" userId="e6f74fb8-3441-4fbe-ac5c-6d8c4108813d" providerId="ADAL" clId="{26EDB3F7-0679-4D54-8E50-48A6703F890D}" dt="2023-07-10T06:09:22.904" v="64686" actId="20577"/>
        <pc:sldMkLst>
          <pc:docMk/>
          <pc:sldMk cId="2556571096" sldId="360"/>
        </pc:sldMkLst>
        <pc:spChg chg="mod">
          <ac:chgData name="Ghosh2, Avik" userId="e6f74fb8-3441-4fbe-ac5c-6d8c4108813d" providerId="ADAL" clId="{26EDB3F7-0679-4D54-8E50-48A6703F890D}" dt="2023-07-10T06:09:22.904" v="64686" actId="20577"/>
          <ac:spMkLst>
            <pc:docMk/>
            <pc:sldMk cId="2556571096" sldId="360"/>
            <ac:spMk id="2" creationId="{EE0EF691-3B78-E864-48EB-ABA059AC95B7}"/>
          </ac:spMkLst>
        </pc:spChg>
        <pc:spChg chg="mod">
          <ac:chgData name="Ghosh2, Avik" userId="e6f74fb8-3441-4fbe-ac5c-6d8c4108813d" providerId="ADAL" clId="{26EDB3F7-0679-4D54-8E50-48A6703F890D}" dt="2023-07-08T11:21:42.089" v="52208"/>
          <ac:spMkLst>
            <pc:docMk/>
            <pc:sldMk cId="2556571096" sldId="360"/>
            <ac:spMk id="3" creationId="{FA65EC42-AFC1-6026-180D-9B2FD8A539B8}"/>
          </ac:spMkLst>
        </pc:spChg>
        <pc:picChg chg="add mod">
          <ac:chgData name="Ghosh2, Avik" userId="e6f74fb8-3441-4fbe-ac5c-6d8c4108813d" providerId="ADAL" clId="{26EDB3F7-0679-4D54-8E50-48A6703F890D}" dt="2023-07-10T06:09:03.635" v="64678" actId="1076"/>
          <ac:picMkLst>
            <pc:docMk/>
            <pc:sldMk cId="2556571096" sldId="360"/>
            <ac:picMk id="5" creationId="{566B2D8E-59B0-4882-9BB6-4400CC45464A}"/>
          </ac:picMkLst>
        </pc:picChg>
      </pc:sldChg>
      <pc:sldChg chg="modSp new mod">
        <pc:chgData name="Ghosh2, Avik" userId="e6f74fb8-3441-4fbe-ac5c-6d8c4108813d" providerId="ADAL" clId="{26EDB3F7-0679-4D54-8E50-48A6703F890D}" dt="2023-07-08T11:21:42.089" v="52208"/>
        <pc:sldMkLst>
          <pc:docMk/>
          <pc:sldMk cId="478206489" sldId="361"/>
        </pc:sldMkLst>
        <pc:spChg chg="mod">
          <ac:chgData name="Ghosh2, Avik" userId="e6f74fb8-3441-4fbe-ac5c-6d8c4108813d" providerId="ADAL" clId="{26EDB3F7-0679-4D54-8E50-48A6703F890D}" dt="2023-07-08T11:21:42.089" v="52208"/>
          <ac:spMkLst>
            <pc:docMk/>
            <pc:sldMk cId="478206489" sldId="361"/>
            <ac:spMk id="2" creationId="{A95F62B7-FA68-0378-1AFB-B1EC685B63AB}"/>
          </ac:spMkLst>
        </pc:spChg>
        <pc:spChg chg="mod">
          <ac:chgData name="Ghosh2, Avik" userId="e6f74fb8-3441-4fbe-ac5c-6d8c4108813d" providerId="ADAL" clId="{26EDB3F7-0679-4D54-8E50-48A6703F890D}" dt="2023-07-08T11:21:42.089" v="52208"/>
          <ac:spMkLst>
            <pc:docMk/>
            <pc:sldMk cId="478206489" sldId="361"/>
            <ac:spMk id="3" creationId="{80EAE5DF-53B1-D013-18B3-D48DBFBEAD67}"/>
          </ac:spMkLst>
        </pc:spChg>
      </pc:sldChg>
      <pc:sldChg chg="modSp new mod">
        <pc:chgData name="Ghosh2, Avik" userId="e6f74fb8-3441-4fbe-ac5c-6d8c4108813d" providerId="ADAL" clId="{26EDB3F7-0679-4D54-8E50-48A6703F890D}" dt="2023-07-08T11:21:42.089" v="52208"/>
        <pc:sldMkLst>
          <pc:docMk/>
          <pc:sldMk cId="3851499729" sldId="362"/>
        </pc:sldMkLst>
        <pc:spChg chg="mod">
          <ac:chgData name="Ghosh2, Avik" userId="e6f74fb8-3441-4fbe-ac5c-6d8c4108813d" providerId="ADAL" clId="{26EDB3F7-0679-4D54-8E50-48A6703F890D}" dt="2023-07-08T11:21:42.089" v="52208"/>
          <ac:spMkLst>
            <pc:docMk/>
            <pc:sldMk cId="3851499729" sldId="362"/>
            <ac:spMk id="2" creationId="{8C21095B-7AE3-8A27-99D1-F5290A8680D3}"/>
          </ac:spMkLst>
        </pc:spChg>
        <pc:spChg chg="mod">
          <ac:chgData name="Ghosh2, Avik" userId="e6f74fb8-3441-4fbe-ac5c-6d8c4108813d" providerId="ADAL" clId="{26EDB3F7-0679-4D54-8E50-48A6703F890D}" dt="2023-07-08T11:21:42.089" v="52208"/>
          <ac:spMkLst>
            <pc:docMk/>
            <pc:sldMk cId="3851499729" sldId="362"/>
            <ac:spMk id="3" creationId="{AF04098F-49B0-84C1-A48E-181BF27CD40B}"/>
          </ac:spMkLst>
        </pc:spChg>
      </pc:sldChg>
      <pc:sldChg chg="addSp delSp modSp new mod">
        <pc:chgData name="Ghosh2, Avik" userId="e6f74fb8-3441-4fbe-ac5c-6d8c4108813d" providerId="ADAL" clId="{26EDB3F7-0679-4D54-8E50-48A6703F890D}" dt="2023-07-08T11:21:42.089" v="52208"/>
        <pc:sldMkLst>
          <pc:docMk/>
          <pc:sldMk cId="2091562993" sldId="363"/>
        </pc:sldMkLst>
        <pc:spChg chg="del">
          <ac:chgData name="Ghosh2, Avik" userId="e6f74fb8-3441-4fbe-ac5c-6d8c4108813d" providerId="ADAL" clId="{26EDB3F7-0679-4D54-8E50-48A6703F890D}" dt="2023-07-08T09:35:38.367" v="46326" actId="478"/>
          <ac:spMkLst>
            <pc:docMk/>
            <pc:sldMk cId="2091562993" sldId="363"/>
            <ac:spMk id="2" creationId="{28C3E923-5210-E9AE-5ECB-D7561AFB5CD8}"/>
          </ac:spMkLst>
        </pc:spChg>
        <pc:spChg chg="mod">
          <ac:chgData name="Ghosh2, Avik" userId="e6f74fb8-3441-4fbe-ac5c-6d8c4108813d" providerId="ADAL" clId="{26EDB3F7-0679-4D54-8E50-48A6703F890D}" dt="2023-07-08T11:21:42.089" v="52208"/>
          <ac:spMkLst>
            <pc:docMk/>
            <pc:sldMk cId="2091562993" sldId="363"/>
            <ac:spMk id="3" creationId="{EB074144-32A6-F4D4-C3CA-A16DC674361F}"/>
          </ac:spMkLst>
        </pc:spChg>
        <pc:graphicFrameChg chg="add mod">
          <ac:chgData name="Ghosh2, Avik" userId="e6f74fb8-3441-4fbe-ac5c-6d8c4108813d" providerId="ADAL" clId="{26EDB3F7-0679-4D54-8E50-48A6703F890D}" dt="2023-07-08T09:35:29.874" v="46323"/>
          <ac:graphicFrameMkLst>
            <pc:docMk/>
            <pc:sldMk cId="2091562993" sldId="363"/>
            <ac:graphicFrameMk id="4" creationId="{CEA68181-1367-4F64-9D6F-E9C080E54CBF}"/>
          </ac:graphicFrameMkLst>
        </pc:graphicFrameChg>
        <pc:graphicFrameChg chg="add del mod">
          <ac:chgData name="Ghosh2, Avik" userId="e6f74fb8-3441-4fbe-ac5c-6d8c4108813d" providerId="ADAL" clId="{26EDB3F7-0679-4D54-8E50-48A6703F890D}" dt="2023-07-08T09:36:13.114" v="46336" actId="478"/>
          <ac:graphicFrameMkLst>
            <pc:docMk/>
            <pc:sldMk cId="2091562993" sldId="363"/>
            <ac:graphicFrameMk id="5" creationId="{CEA68181-1367-4F64-9D6F-E9C080E54CBF}"/>
          </ac:graphicFrameMkLst>
        </pc:graphicFrameChg>
        <pc:picChg chg="add mod">
          <ac:chgData name="Ghosh2, Avik" userId="e6f74fb8-3441-4fbe-ac5c-6d8c4108813d" providerId="ADAL" clId="{26EDB3F7-0679-4D54-8E50-48A6703F890D}" dt="2023-07-08T09:36:26.082" v="46341" actId="14100"/>
          <ac:picMkLst>
            <pc:docMk/>
            <pc:sldMk cId="2091562993" sldId="363"/>
            <ac:picMk id="6" creationId="{25FD7D67-1E12-807E-7453-C68AB85C51A1}"/>
          </ac:picMkLst>
        </pc:picChg>
      </pc:sldChg>
      <pc:sldChg chg="addSp delSp modSp add mod">
        <pc:chgData name="Ghosh2, Avik" userId="e6f74fb8-3441-4fbe-ac5c-6d8c4108813d" providerId="ADAL" clId="{26EDB3F7-0679-4D54-8E50-48A6703F890D}" dt="2023-07-08T11:21:42.089" v="52208"/>
        <pc:sldMkLst>
          <pc:docMk/>
          <pc:sldMk cId="2991162361" sldId="364"/>
        </pc:sldMkLst>
        <pc:spChg chg="del">
          <ac:chgData name="Ghosh2, Avik" userId="e6f74fb8-3441-4fbe-ac5c-6d8c4108813d" providerId="ADAL" clId="{26EDB3F7-0679-4D54-8E50-48A6703F890D}" dt="2023-07-08T09:44:42.337" v="46342" actId="478"/>
          <ac:spMkLst>
            <pc:docMk/>
            <pc:sldMk cId="2991162361" sldId="364"/>
            <ac:spMk id="2" creationId="{28C3E923-5210-E9AE-5ECB-D7561AFB5CD8}"/>
          </ac:spMkLst>
        </pc:spChg>
        <pc:spChg chg="mod">
          <ac:chgData name="Ghosh2, Avik" userId="e6f74fb8-3441-4fbe-ac5c-6d8c4108813d" providerId="ADAL" clId="{26EDB3F7-0679-4D54-8E50-48A6703F890D}" dt="2023-07-08T11:21:42.089" v="52208"/>
          <ac:spMkLst>
            <pc:docMk/>
            <pc:sldMk cId="2991162361" sldId="364"/>
            <ac:spMk id="3" creationId="{EB074144-32A6-F4D4-C3CA-A16DC674361F}"/>
          </ac:spMkLst>
        </pc:spChg>
        <pc:graphicFrameChg chg="add mod">
          <ac:chgData name="Ghosh2, Avik" userId="e6f74fb8-3441-4fbe-ac5c-6d8c4108813d" providerId="ADAL" clId="{26EDB3F7-0679-4D54-8E50-48A6703F890D}" dt="2023-07-08T09:44:46.371" v="46347"/>
          <ac:graphicFrameMkLst>
            <pc:docMk/>
            <pc:sldMk cId="2991162361" sldId="364"/>
            <ac:graphicFrameMk id="4" creationId="{D93F6932-181B-4EAB-AD4E-36AD532FB9A5}"/>
          </ac:graphicFrameMkLst>
        </pc:graphicFrameChg>
        <pc:picChg chg="add mod">
          <ac:chgData name="Ghosh2, Avik" userId="e6f74fb8-3441-4fbe-ac5c-6d8c4108813d" providerId="ADAL" clId="{26EDB3F7-0679-4D54-8E50-48A6703F890D}" dt="2023-07-08T09:44:55.609" v="46351" actId="1076"/>
          <ac:picMkLst>
            <pc:docMk/>
            <pc:sldMk cId="2991162361" sldId="364"/>
            <ac:picMk id="5" creationId="{9887B13D-1DC8-4831-4D22-C82520F39EA3}"/>
          </ac:picMkLst>
        </pc:picChg>
      </pc:sldChg>
      <pc:sldChg chg="addSp delSp modSp add mod">
        <pc:chgData name="Ghosh2, Avik" userId="e6f74fb8-3441-4fbe-ac5c-6d8c4108813d" providerId="ADAL" clId="{26EDB3F7-0679-4D54-8E50-48A6703F890D}" dt="2023-07-08T11:21:42.089" v="52208"/>
        <pc:sldMkLst>
          <pc:docMk/>
          <pc:sldMk cId="2981070534" sldId="365"/>
        </pc:sldMkLst>
        <pc:spChg chg="del">
          <ac:chgData name="Ghosh2, Avik" userId="e6f74fb8-3441-4fbe-ac5c-6d8c4108813d" providerId="ADAL" clId="{26EDB3F7-0679-4D54-8E50-48A6703F890D}" dt="2023-07-08T09:49:10.157" v="46391" actId="478"/>
          <ac:spMkLst>
            <pc:docMk/>
            <pc:sldMk cId="2981070534" sldId="365"/>
            <ac:spMk id="2" creationId="{28C3E923-5210-E9AE-5ECB-D7561AFB5CD8}"/>
          </ac:spMkLst>
        </pc:spChg>
        <pc:spChg chg="mod">
          <ac:chgData name="Ghosh2, Avik" userId="e6f74fb8-3441-4fbe-ac5c-6d8c4108813d" providerId="ADAL" clId="{26EDB3F7-0679-4D54-8E50-48A6703F890D}" dt="2023-07-08T11:21:42.089" v="52208"/>
          <ac:spMkLst>
            <pc:docMk/>
            <pc:sldMk cId="2981070534" sldId="365"/>
            <ac:spMk id="3" creationId="{EB074144-32A6-F4D4-C3CA-A16DC674361F}"/>
          </ac:spMkLst>
        </pc:spChg>
        <pc:graphicFrameChg chg="add mod">
          <ac:chgData name="Ghosh2, Avik" userId="e6f74fb8-3441-4fbe-ac5c-6d8c4108813d" providerId="ADAL" clId="{26EDB3F7-0679-4D54-8E50-48A6703F890D}" dt="2023-07-08T09:51:12.676" v="46396"/>
          <ac:graphicFrameMkLst>
            <pc:docMk/>
            <pc:sldMk cId="2981070534" sldId="365"/>
            <ac:graphicFrameMk id="4" creationId="{9940C3E3-95CB-4603-8BC6-2D323ACA7722}"/>
          </ac:graphicFrameMkLst>
        </pc:graphicFrameChg>
        <pc:picChg chg="add mod">
          <ac:chgData name="Ghosh2, Avik" userId="e6f74fb8-3441-4fbe-ac5c-6d8c4108813d" providerId="ADAL" clId="{26EDB3F7-0679-4D54-8E50-48A6703F890D}" dt="2023-07-08T09:51:24.335" v="46402" actId="1076"/>
          <ac:picMkLst>
            <pc:docMk/>
            <pc:sldMk cId="2981070534" sldId="365"/>
            <ac:picMk id="5" creationId="{8741F56C-CF76-80CB-2DCC-1D9A51D1C140}"/>
          </ac:picMkLst>
        </pc:picChg>
      </pc:sldChg>
      <pc:sldChg chg="modSp new mod">
        <pc:chgData name="Ghosh2, Avik" userId="e6f74fb8-3441-4fbe-ac5c-6d8c4108813d" providerId="ADAL" clId="{26EDB3F7-0679-4D54-8E50-48A6703F890D}" dt="2023-07-10T06:16:44.448" v="65126" actId="113"/>
        <pc:sldMkLst>
          <pc:docMk/>
          <pc:sldMk cId="1797802671" sldId="366"/>
        </pc:sldMkLst>
        <pc:spChg chg="mod">
          <ac:chgData name="Ghosh2, Avik" userId="e6f74fb8-3441-4fbe-ac5c-6d8c4108813d" providerId="ADAL" clId="{26EDB3F7-0679-4D54-8E50-48A6703F890D}" dt="2023-07-10T06:16:44.448" v="65126" actId="113"/>
          <ac:spMkLst>
            <pc:docMk/>
            <pc:sldMk cId="1797802671" sldId="366"/>
            <ac:spMk id="2" creationId="{5DC7EADB-4DB9-9AE0-1727-B25EA96B1975}"/>
          </ac:spMkLst>
        </pc:spChg>
        <pc:spChg chg="mod">
          <ac:chgData name="Ghosh2, Avik" userId="e6f74fb8-3441-4fbe-ac5c-6d8c4108813d" providerId="ADAL" clId="{26EDB3F7-0679-4D54-8E50-48A6703F890D}" dt="2023-07-08T11:21:42.089" v="52208"/>
          <ac:spMkLst>
            <pc:docMk/>
            <pc:sldMk cId="1797802671" sldId="366"/>
            <ac:spMk id="3" creationId="{A121C154-1988-D150-AF2E-60EFA7E6ACB6}"/>
          </ac:spMkLst>
        </pc:spChg>
      </pc:sldChg>
      <pc:sldChg chg="modSp new mod">
        <pc:chgData name="Ghosh2, Avik" userId="e6f74fb8-3441-4fbe-ac5c-6d8c4108813d" providerId="ADAL" clId="{26EDB3F7-0679-4D54-8E50-48A6703F890D}" dt="2023-07-08T11:21:42.089" v="52208"/>
        <pc:sldMkLst>
          <pc:docMk/>
          <pc:sldMk cId="446511296" sldId="367"/>
        </pc:sldMkLst>
        <pc:spChg chg="mod">
          <ac:chgData name="Ghosh2, Avik" userId="e6f74fb8-3441-4fbe-ac5c-6d8c4108813d" providerId="ADAL" clId="{26EDB3F7-0679-4D54-8E50-48A6703F890D}" dt="2023-07-08T10:39:27.204" v="48941" actId="20577"/>
          <ac:spMkLst>
            <pc:docMk/>
            <pc:sldMk cId="446511296" sldId="367"/>
            <ac:spMk id="2" creationId="{5949CE34-C768-0028-6872-1D8F24E3C94C}"/>
          </ac:spMkLst>
        </pc:spChg>
        <pc:spChg chg="mod">
          <ac:chgData name="Ghosh2, Avik" userId="e6f74fb8-3441-4fbe-ac5c-6d8c4108813d" providerId="ADAL" clId="{26EDB3F7-0679-4D54-8E50-48A6703F890D}" dt="2023-07-08T11:21:42.089" v="52208"/>
          <ac:spMkLst>
            <pc:docMk/>
            <pc:sldMk cId="446511296" sldId="367"/>
            <ac:spMk id="3" creationId="{5614FBCD-B42A-16B5-88DE-883F831B4258}"/>
          </ac:spMkLst>
        </pc:spChg>
      </pc:sldChg>
      <pc:sldChg chg="modSp new mod">
        <pc:chgData name="Ghosh2, Avik" userId="e6f74fb8-3441-4fbe-ac5c-6d8c4108813d" providerId="ADAL" clId="{26EDB3F7-0679-4D54-8E50-48A6703F890D}" dt="2023-07-08T11:21:42.089" v="52208"/>
        <pc:sldMkLst>
          <pc:docMk/>
          <pc:sldMk cId="3449859095" sldId="368"/>
        </pc:sldMkLst>
        <pc:spChg chg="mod">
          <ac:chgData name="Ghosh2, Avik" userId="e6f74fb8-3441-4fbe-ac5c-6d8c4108813d" providerId="ADAL" clId="{26EDB3F7-0679-4D54-8E50-48A6703F890D}" dt="2023-07-08T11:21:42.089" v="52208"/>
          <ac:spMkLst>
            <pc:docMk/>
            <pc:sldMk cId="3449859095" sldId="368"/>
            <ac:spMk id="2" creationId="{CE1C1D51-FB91-4BE5-4178-44205B5E4D8D}"/>
          </ac:spMkLst>
        </pc:spChg>
        <pc:spChg chg="mod">
          <ac:chgData name="Ghosh2, Avik" userId="e6f74fb8-3441-4fbe-ac5c-6d8c4108813d" providerId="ADAL" clId="{26EDB3F7-0679-4D54-8E50-48A6703F890D}" dt="2023-07-08T11:21:42.089" v="52208"/>
          <ac:spMkLst>
            <pc:docMk/>
            <pc:sldMk cId="3449859095" sldId="368"/>
            <ac:spMk id="3" creationId="{DAF4AFB7-4652-2F76-F4F8-A567F9DE4C24}"/>
          </ac:spMkLst>
        </pc:spChg>
      </pc:sldChg>
      <pc:sldChg chg="modSp new mod">
        <pc:chgData name="Ghosh2, Avik" userId="e6f74fb8-3441-4fbe-ac5c-6d8c4108813d" providerId="ADAL" clId="{26EDB3F7-0679-4D54-8E50-48A6703F890D}" dt="2023-07-08T11:21:42.089" v="52208"/>
        <pc:sldMkLst>
          <pc:docMk/>
          <pc:sldMk cId="1868365802" sldId="369"/>
        </pc:sldMkLst>
        <pc:spChg chg="mod">
          <ac:chgData name="Ghosh2, Avik" userId="e6f74fb8-3441-4fbe-ac5c-6d8c4108813d" providerId="ADAL" clId="{26EDB3F7-0679-4D54-8E50-48A6703F890D}" dt="2023-07-08T11:21:42.089" v="52208"/>
          <ac:spMkLst>
            <pc:docMk/>
            <pc:sldMk cId="1868365802" sldId="369"/>
            <ac:spMk id="2" creationId="{E632CFE3-215A-AD8D-2A53-A7ADD00898CA}"/>
          </ac:spMkLst>
        </pc:spChg>
        <pc:spChg chg="mod">
          <ac:chgData name="Ghosh2, Avik" userId="e6f74fb8-3441-4fbe-ac5c-6d8c4108813d" providerId="ADAL" clId="{26EDB3F7-0679-4D54-8E50-48A6703F890D}" dt="2023-07-08T11:21:42.089" v="52208"/>
          <ac:spMkLst>
            <pc:docMk/>
            <pc:sldMk cId="1868365802" sldId="369"/>
            <ac:spMk id="3" creationId="{2FEB1A7D-AF0C-31C2-B51A-BA06764D6AE4}"/>
          </ac:spMkLst>
        </pc:spChg>
      </pc:sldChg>
      <pc:sldChg chg="modSp new mod">
        <pc:chgData name="Ghosh2, Avik" userId="e6f74fb8-3441-4fbe-ac5c-6d8c4108813d" providerId="ADAL" clId="{26EDB3F7-0679-4D54-8E50-48A6703F890D}" dt="2023-07-08T11:21:42.089" v="52208"/>
        <pc:sldMkLst>
          <pc:docMk/>
          <pc:sldMk cId="3193663397" sldId="370"/>
        </pc:sldMkLst>
        <pc:spChg chg="mod">
          <ac:chgData name="Ghosh2, Avik" userId="e6f74fb8-3441-4fbe-ac5c-6d8c4108813d" providerId="ADAL" clId="{26EDB3F7-0679-4D54-8E50-48A6703F890D}" dt="2023-07-08T11:21:42.089" v="52208"/>
          <ac:spMkLst>
            <pc:docMk/>
            <pc:sldMk cId="3193663397" sldId="370"/>
            <ac:spMk id="2" creationId="{C7B73228-2D61-3B04-4C5C-1CBC5A6DF70A}"/>
          </ac:spMkLst>
        </pc:spChg>
        <pc:spChg chg="mod">
          <ac:chgData name="Ghosh2, Avik" userId="e6f74fb8-3441-4fbe-ac5c-6d8c4108813d" providerId="ADAL" clId="{26EDB3F7-0679-4D54-8E50-48A6703F890D}" dt="2023-07-08T11:21:42.089" v="52208"/>
          <ac:spMkLst>
            <pc:docMk/>
            <pc:sldMk cId="3193663397" sldId="370"/>
            <ac:spMk id="3" creationId="{9C5DE996-5863-DC86-472E-345DD92F91D5}"/>
          </ac:spMkLst>
        </pc:spChg>
      </pc:sldChg>
      <pc:sldChg chg="modSp new mod">
        <pc:chgData name="Ghosh2, Avik" userId="e6f74fb8-3441-4fbe-ac5c-6d8c4108813d" providerId="ADAL" clId="{26EDB3F7-0679-4D54-8E50-48A6703F890D}" dt="2023-07-10T06:03:23.936" v="64677" actId="20577"/>
        <pc:sldMkLst>
          <pc:docMk/>
          <pc:sldMk cId="592267941" sldId="371"/>
        </pc:sldMkLst>
        <pc:spChg chg="mod">
          <ac:chgData name="Ghosh2, Avik" userId="e6f74fb8-3441-4fbe-ac5c-6d8c4108813d" providerId="ADAL" clId="{26EDB3F7-0679-4D54-8E50-48A6703F890D}" dt="2023-07-10T06:03:23.936" v="64677" actId="20577"/>
          <ac:spMkLst>
            <pc:docMk/>
            <pc:sldMk cId="592267941" sldId="371"/>
            <ac:spMk id="2" creationId="{71BA5E90-EB51-2050-6EFC-70928679B257}"/>
          </ac:spMkLst>
        </pc:spChg>
        <pc:spChg chg="mod">
          <ac:chgData name="Ghosh2, Avik" userId="e6f74fb8-3441-4fbe-ac5c-6d8c4108813d" providerId="ADAL" clId="{26EDB3F7-0679-4D54-8E50-48A6703F890D}" dt="2023-07-08T11:21:42.089" v="52208"/>
          <ac:spMkLst>
            <pc:docMk/>
            <pc:sldMk cId="592267941" sldId="371"/>
            <ac:spMk id="3" creationId="{5D81EF92-9213-46FE-25ED-99BE2174C4A5}"/>
          </ac:spMkLst>
        </pc:spChg>
      </pc:sldChg>
      <pc:sldChg chg="addSp delSp modSp new mod">
        <pc:chgData name="Ghosh2, Avik" userId="e6f74fb8-3441-4fbe-ac5c-6d8c4108813d" providerId="ADAL" clId="{26EDB3F7-0679-4D54-8E50-48A6703F890D}" dt="2023-07-10T06:02:42.889" v="64675" actId="1076"/>
        <pc:sldMkLst>
          <pc:docMk/>
          <pc:sldMk cId="1642235393" sldId="372"/>
        </pc:sldMkLst>
        <pc:spChg chg="mod">
          <ac:chgData name="Ghosh2, Avik" userId="e6f74fb8-3441-4fbe-ac5c-6d8c4108813d" providerId="ADAL" clId="{26EDB3F7-0679-4D54-8E50-48A6703F890D}" dt="2023-07-08T17:47:43.851" v="55852" actId="20577"/>
          <ac:spMkLst>
            <pc:docMk/>
            <pc:sldMk cId="1642235393" sldId="372"/>
            <ac:spMk id="2" creationId="{427EC083-F60A-D800-3BBE-7DA0CFAF9DFC}"/>
          </ac:spMkLst>
        </pc:spChg>
        <pc:spChg chg="mod">
          <ac:chgData name="Ghosh2, Avik" userId="e6f74fb8-3441-4fbe-ac5c-6d8c4108813d" providerId="ADAL" clId="{26EDB3F7-0679-4D54-8E50-48A6703F890D}" dt="2023-07-08T17:36:16.653" v="55454" actId="2711"/>
          <ac:spMkLst>
            <pc:docMk/>
            <pc:sldMk cId="1642235393" sldId="372"/>
            <ac:spMk id="3" creationId="{9BB946F9-70E6-71E2-57CF-CDEB50B51C7A}"/>
          </ac:spMkLst>
        </pc:spChg>
        <pc:picChg chg="add mod">
          <ac:chgData name="Ghosh2, Avik" userId="e6f74fb8-3441-4fbe-ac5c-6d8c4108813d" providerId="ADAL" clId="{26EDB3F7-0679-4D54-8E50-48A6703F890D}" dt="2023-07-08T17:45:10.764" v="55706" actId="1076"/>
          <ac:picMkLst>
            <pc:docMk/>
            <pc:sldMk cId="1642235393" sldId="372"/>
            <ac:picMk id="5" creationId="{E7DE9205-5379-647B-7822-1487DF6F4609}"/>
          </ac:picMkLst>
        </pc:picChg>
        <pc:picChg chg="add del mod">
          <ac:chgData name="Ghosh2, Avik" userId="e6f74fb8-3441-4fbe-ac5c-6d8c4108813d" providerId="ADAL" clId="{26EDB3F7-0679-4D54-8E50-48A6703F890D}" dt="2023-07-08T17:43:32.656" v="55693" actId="478"/>
          <ac:picMkLst>
            <pc:docMk/>
            <pc:sldMk cId="1642235393" sldId="372"/>
            <ac:picMk id="7" creationId="{CDAECD03-600D-7F43-2E42-86708205C06F}"/>
          </ac:picMkLst>
        </pc:picChg>
        <pc:picChg chg="add del mod">
          <ac:chgData name="Ghosh2, Avik" userId="e6f74fb8-3441-4fbe-ac5c-6d8c4108813d" providerId="ADAL" clId="{26EDB3F7-0679-4D54-8E50-48A6703F890D}" dt="2023-07-08T17:43:31.049" v="55692" actId="478"/>
          <ac:picMkLst>
            <pc:docMk/>
            <pc:sldMk cId="1642235393" sldId="372"/>
            <ac:picMk id="9" creationId="{8C3BF0F7-E617-8D04-4B6F-8642D0176ECB}"/>
          </ac:picMkLst>
        </pc:picChg>
        <pc:picChg chg="add mod">
          <ac:chgData name="Ghosh2, Avik" userId="e6f74fb8-3441-4fbe-ac5c-6d8c4108813d" providerId="ADAL" clId="{26EDB3F7-0679-4D54-8E50-48A6703F890D}" dt="2023-07-08T17:45:20.359" v="55708" actId="14100"/>
          <ac:picMkLst>
            <pc:docMk/>
            <pc:sldMk cId="1642235393" sldId="372"/>
            <ac:picMk id="11" creationId="{F7A3A2F3-6377-841F-F4DA-CC58DB017652}"/>
          </ac:picMkLst>
        </pc:picChg>
        <pc:picChg chg="add mod">
          <ac:chgData name="Ghosh2, Avik" userId="e6f74fb8-3441-4fbe-ac5c-6d8c4108813d" providerId="ADAL" clId="{26EDB3F7-0679-4D54-8E50-48A6703F890D}" dt="2023-07-08T17:46:13.199" v="55751" actId="1076"/>
          <ac:picMkLst>
            <pc:docMk/>
            <pc:sldMk cId="1642235393" sldId="372"/>
            <ac:picMk id="13" creationId="{815C34DA-FD79-49B5-106B-F6D7EC98629A}"/>
          </ac:picMkLst>
        </pc:picChg>
        <pc:picChg chg="add mod">
          <ac:chgData name="Ghosh2, Avik" userId="e6f74fb8-3441-4fbe-ac5c-6d8c4108813d" providerId="ADAL" clId="{26EDB3F7-0679-4D54-8E50-48A6703F890D}" dt="2023-07-10T06:02:42.889" v="64675" actId="1076"/>
          <ac:picMkLst>
            <pc:docMk/>
            <pc:sldMk cId="1642235393" sldId="372"/>
            <ac:picMk id="15" creationId="{8F4A70FD-12CB-235B-E314-9BAC04DA8094}"/>
          </ac:picMkLst>
        </pc:picChg>
      </pc:sldChg>
      <pc:sldChg chg="modSp new mod">
        <pc:chgData name="Ghosh2, Avik" userId="e6f74fb8-3441-4fbe-ac5c-6d8c4108813d" providerId="ADAL" clId="{26EDB3F7-0679-4D54-8E50-48A6703F890D}" dt="2023-07-08T11:21:42.089" v="52208"/>
        <pc:sldMkLst>
          <pc:docMk/>
          <pc:sldMk cId="2239732972" sldId="373"/>
        </pc:sldMkLst>
        <pc:spChg chg="mod">
          <ac:chgData name="Ghosh2, Avik" userId="e6f74fb8-3441-4fbe-ac5c-6d8c4108813d" providerId="ADAL" clId="{26EDB3F7-0679-4D54-8E50-48A6703F890D}" dt="2023-07-08T11:21:42.089" v="52208"/>
          <ac:spMkLst>
            <pc:docMk/>
            <pc:sldMk cId="2239732972" sldId="373"/>
            <ac:spMk id="2" creationId="{D239ACB8-7106-C920-291D-B1787E8F0685}"/>
          </ac:spMkLst>
        </pc:spChg>
        <pc:spChg chg="mod">
          <ac:chgData name="Ghosh2, Avik" userId="e6f74fb8-3441-4fbe-ac5c-6d8c4108813d" providerId="ADAL" clId="{26EDB3F7-0679-4D54-8E50-48A6703F890D}" dt="2023-07-08T11:21:42.089" v="52208"/>
          <ac:spMkLst>
            <pc:docMk/>
            <pc:sldMk cId="2239732972" sldId="373"/>
            <ac:spMk id="3" creationId="{8FEA0F99-388F-5A7E-BD2C-E967CB85CE95}"/>
          </ac:spMkLst>
        </pc:spChg>
      </pc:sldChg>
      <pc:sldChg chg="modSp new mod">
        <pc:chgData name="Ghosh2, Avik" userId="e6f74fb8-3441-4fbe-ac5c-6d8c4108813d" providerId="ADAL" clId="{26EDB3F7-0679-4D54-8E50-48A6703F890D}" dt="2023-07-08T11:21:42.089" v="52208"/>
        <pc:sldMkLst>
          <pc:docMk/>
          <pc:sldMk cId="1338073462" sldId="374"/>
        </pc:sldMkLst>
        <pc:spChg chg="mod">
          <ac:chgData name="Ghosh2, Avik" userId="e6f74fb8-3441-4fbe-ac5c-6d8c4108813d" providerId="ADAL" clId="{26EDB3F7-0679-4D54-8E50-48A6703F890D}" dt="2023-07-08T11:21:42.089" v="52208"/>
          <ac:spMkLst>
            <pc:docMk/>
            <pc:sldMk cId="1338073462" sldId="374"/>
            <ac:spMk id="2" creationId="{76D784A2-56DF-8403-FC0E-12B597BC5630}"/>
          </ac:spMkLst>
        </pc:spChg>
        <pc:spChg chg="mod">
          <ac:chgData name="Ghosh2, Avik" userId="e6f74fb8-3441-4fbe-ac5c-6d8c4108813d" providerId="ADAL" clId="{26EDB3F7-0679-4D54-8E50-48A6703F890D}" dt="2023-07-08T11:21:42.089" v="52208"/>
          <ac:spMkLst>
            <pc:docMk/>
            <pc:sldMk cId="1338073462" sldId="374"/>
            <ac:spMk id="3" creationId="{3DC1522C-2840-50E4-B645-CB7ECE5C5151}"/>
          </ac:spMkLst>
        </pc:spChg>
      </pc:sldChg>
      <pc:sldChg chg="modSp new mod">
        <pc:chgData name="Ghosh2, Avik" userId="e6f74fb8-3441-4fbe-ac5c-6d8c4108813d" providerId="ADAL" clId="{26EDB3F7-0679-4D54-8E50-48A6703F890D}" dt="2023-07-08T11:21:42.089" v="52208"/>
        <pc:sldMkLst>
          <pc:docMk/>
          <pc:sldMk cId="3872177082" sldId="375"/>
        </pc:sldMkLst>
        <pc:spChg chg="mod">
          <ac:chgData name="Ghosh2, Avik" userId="e6f74fb8-3441-4fbe-ac5c-6d8c4108813d" providerId="ADAL" clId="{26EDB3F7-0679-4D54-8E50-48A6703F890D}" dt="2023-07-08T11:21:42.089" v="52208"/>
          <ac:spMkLst>
            <pc:docMk/>
            <pc:sldMk cId="3872177082" sldId="375"/>
            <ac:spMk id="2" creationId="{29B913D0-C26B-865A-66A3-B6136E75EF9B}"/>
          </ac:spMkLst>
        </pc:spChg>
        <pc:spChg chg="mod">
          <ac:chgData name="Ghosh2, Avik" userId="e6f74fb8-3441-4fbe-ac5c-6d8c4108813d" providerId="ADAL" clId="{26EDB3F7-0679-4D54-8E50-48A6703F890D}" dt="2023-07-08T11:21:42.089" v="52208"/>
          <ac:spMkLst>
            <pc:docMk/>
            <pc:sldMk cId="3872177082" sldId="375"/>
            <ac:spMk id="3" creationId="{6F8923ED-73AC-F9E2-440F-D81137DA2D7C}"/>
          </ac:spMkLst>
        </pc:spChg>
      </pc:sldChg>
      <pc:sldChg chg="modSp new mod">
        <pc:chgData name="Ghosh2, Avik" userId="e6f74fb8-3441-4fbe-ac5c-6d8c4108813d" providerId="ADAL" clId="{26EDB3F7-0679-4D54-8E50-48A6703F890D}" dt="2023-07-08T11:21:42.089" v="52208"/>
        <pc:sldMkLst>
          <pc:docMk/>
          <pc:sldMk cId="3780590115" sldId="376"/>
        </pc:sldMkLst>
        <pc:spChg chg="mod">
          <ac:chgData name="Ghosh2, Avik" userId="e6f74fb8-3441-4fbe-ac5c-6d8c4108813d" providerId="ADAL" clId="{26EDB3F7-0679-4D54-8E50-48A6703F890D}" dt="2023-07-08T11:21:42.089" v="52208"/>
          <ac:spMkLst>
            <pc:docMk/>
            <pc:sldMk cId="3780590115" sldId="376"/>
            <ac:spMk id="2" creationId="{DFF3B087-1370-ED7A-3D46-F3054E79C7BD}"/>
          </ac:spMkLst>
        </pc:spChg>
        <pc:spChg chg="mod">
          <ac:chgData name="Ghosh2, Avik" userId="e6f74fb8-3441-4fbe-ac5c-6d8c4108813d" providerId="ADAL" clId="{26EDB3F7-0679-4D54-8E50-48A6703F890D}" dt="2023-07-08T11:21:42.089" v="52208"/>
          <ac:spMkLst>
            <pc:docMk/>
            <pc:sldMk cId="3780590115" sldId="376"/>
            <ac:spMk id="3" creationId="{5C27BF53-7D52-6C8A-49DB-47BF37ACB11E}"/>
          </ac:spMkLst>
        </pc:spChg>
      </pc:sldChg>
      <pc:sldChg chg="modSp new mod">
        <pc:chgData name="Ghosh2, Avik" userId="e6f74fb8-3441-4fbe-ac5c-6d8c4108813d" providerId="ADAL" clId="{26EDB3F7-0679-4D54-8E50-48A6703F890D}" dt="2023-07-08T11:21:42.089" v="52208"/>
        <pc:sldMkLst>
          <pc:docMk/>
          <pc:sldMk cId="1799617450" sldId="377"/>
        </pc:sldMkLst>
        <pc:spChg chg="mod">
          <ac:chgData name="Ghosh2, Avik" userId="e6f74fb8-3441-4fbe-ac5c-6d8c4108813d" providerId="ADAL" clId="{26EDB3F7-0679-4D54-8E50-48A6703F890D}" dt="2023-07-08T11:21:42.089" v="52208"/>
          <ac:spMkLst>
            <pc:docMk/>
            <pc:sldMk cId="1799617450" sldId="377"/>
            <ac:spMk id="2" creationId="{C591640E-B005-4739-C20F-2E7DDED8C165}"/>
          </ac:spMkLst>
        </pc:spChg>
        <pc:spChg chg="mod">
          <ac:chgData name="Ghosh2, Avik" userId="e6f74fb8-3441-4fbe-ac5c-6d8c4108813d" providerId="ADAL" clId="{26EDB3F7-0679-4D54-8E50-48A6703F890D}" dt="2023-07-08T11:21:42.089" v="52208"/>
          <ac:spMkLst>
            <pc:docMk/>
            <pc:sldMk cId="1799617450" sldId="377"/>
            <ac:spMk id="3" creationId="{ADBB939A-1537-B4D0-FD3D-9CB2143F2EF9}"/>
          </ac:spMkLst>
        </pc:spChg>
      </pc:sldChg>
      <pc:sldChg chg="modSp new mod">
        <pc:chgData name="Ghosh2, Avik" userId="e6f74fb8-3441-4fbe-ac5c-6d8c4108813d" providerId="ADAL" clId="{26EDB3F7-0679-4D54-8E50-48A6703F890D}" dt="2023-07-08T17:56:51.337" v="56084" actId="255"/>
        <pc:sldMkLst>
          <pc:docMk/>
          <pc:sldMk cId="2073123310" sldId="378"/>
        </pc:sldMkLst>
        <pc:spChg chg="mod">
          <ac:chgData name="Ghosh2, Avik" userId="e6f74fb8-3441-4fbe-ac5c-6d8c4108813d" providerId="ADAL" clId="{26EDB3F7-0679-4D54-8E50-48A6703F890D}" dt="2023-07-08T17:56:51.337" v="56084" actId="255"/>
          <ac:spMkLst>
            <pc:docMk/>
            <pc:sldMk cId="2073123310" sldId="378"/>
            <ac:spMk id="2" creationId="{A4BCABED-2F17-F166-CB29-9150FF198317}"/>
          </ac:spMkLst>
        </pc:spChg>
        <pc:spChg chg="mod">
          <ac:chgData name="Ghosh2, Avik" userId="e6f74fb8-3441-4fbe-ac5c-6d8c4108813d" providerId="ADAL" clId="{26EDB3F7-0679-4D54-8E50-48A6703F890D}" dt="2023-07-08T11:23:04.272" v="52280" actId="20577"/>
          <ac:spMkLst>
            <pc:docMk/>
            <pc:sldMk cId="2073123310" sldId="378"/>
            <ac:spMk id="3" creationId="{DD13DC24-6BBC-ED41-F1B9-AD2BBD959C12}"/>
          </ac:spMkLst>
        </pc:spChg>
      </pc:sldChg>
      <pc:sldChg chg="addSp delSp modSp new mod">
        <pc:chgData name="Ghosh2, Avik" userId="e6f74fb8-3441-4fbe-ac5c-6d8c4108813d" providerId="ADAL" clId="{26EDB3F7-0679-4D54-8E50-48A6703F890D}" dt="2023-07-09T11:25:32.925" v="57852" actId="9405"/>
        <pc:sldMkLst>
          <pc:docMk/>
          <pc:sldMk cId="1259617249" sldId="379"/>
        </pc:sldMkLst>
        <pc:spChg chg="mod">
          <ac:chgData name="Ghosh2, Avik" userId="e6f74fb8-3441-4fbe-ac5c-6d8c4108813d" providerId="ADAL" clId="{26EDB3F7-0679-4D54-8E50-48A6703F890D}" dt="2023-07-08T15:56:46.062" v="54378" actId="20577"/>
          <ac:spMkLst>
            <pc:docMk/>
            <pc:sldMk cId="1259617249" sldId="379"/>
            <ac:spMk id="2" creationId="{DEAAB4F4-7A55-5E71-D3E1-E245AF1D7838}"/>
          </ac:spMkLst>
        </pc:spChg>
        <pc:spChg chg="mod">
          <ac:chgData name="Ghosh2, Avik" userId="e6f74fb8-3441-4fbe-ac5c-6d8c4108813d" providerId="ADAL" clId="{26EDB3F7-0679-4D54-8E50-48A6703F890D}" dt="2023-07-08T15:54:07.244" v="53776" actId="20577"/>
          <ac:spMkLst>
            <pc:docMk/>
            <pc:sldMk cId="1259617249" sldId="379"/>
            <ac:spMk id="3" creationId="{37C7421A-74A7-FAC2-F6F0-6E19030B1D6A}"/>
          </ac:spMkLst>
        </pc:spChg>
        <pc:grpChg chg="mod">
          <ac:chgData name="Ghosh2, Avik" userId="e6f74fb8-3441-4fbe-ac5c-6d8c4108813d" providerId="ADAL" clId="{26EDB3F7-0679-4D54-8E50-48A6703F890D}" dt="2023-07-09T11:23:27.914" v="57813"/>
          <ac:grpSpMkLst>
            <pc:docMk/>
            <pc:sldMk cId="1259617249" sldId="379"/>
            <ac:grpSpMk id="8" creationId="{BE5BE3F3-A086-95F4-B951-2F8AE29B720A}"/>
          </ac:grpSpMkLst>
        </pc:grpChg>
        <pc:grpChg chg="mod">
          <ac:chgData name="Ghosh2, Avik" userId="e6f74fb8-3441-4fbe-ac5c-6d8c4108813d" providerId="ADAL" clId="{26EDB3F7-0679-4D54-8E50-48A6703F890D}" dt="2023-07-09T11:23:35.016" v="57818"/>
          <ac:grpSpMkLst>
            <pc:docMk/>
            <pc:sldMk cId="1259617249" sldId="379"/>
            <ac:grpSpMk id="11" creationId="{D1BC2529-44E5-C4B5-C4A8-4D95E5952BC6}"/>
          </ac:grpSpMkLst>
        </pc:grpChg>
        <pc:grpChg chg="mod">
          <ac:chgData name="Ghosh2, Avik" userId="e6f74fb8-3441-4fbe-ac5c-6d8c4108813d" providerId="ADAL" clId="{26EDB3F7-0679-4D54-8E50-48A6703F890D}" dt="2023-07-09T11:23:52.984" v="57826"/>
          <ac:grpSpMkLst>
            <pc:docMk/>
            <pc:sldMk cId="1259617249" sldId="379"/>
            <ac:grpSpMk id="15" creationId="{E65C1606-3B16-8C5C-11B6-D84FCDBC8A4D}"/>
          </ac:grpSpMkLst>
        </pc:grpChg>
        <pc:grpChg chg="mod">
          <ac:chgData name="Ghosh2, Avik" userId="e6f74fb8-3441-4fbe-ac5c-6d8c4108813d" providerId="ADAL" clId="{26EDB3F7-0679-4D54-8E50-48A6703F890D}" dt="2023-07-09T11:24:09.077" v="57831"/>
          <ac:grpSpMkLst>
            <pc:docMk/>
            <pc:sldMk cId="1259617249" sldId="379"/>
            <ac:grpSpMk id="18" creationId="{91D3CF3A-69CC-E1F0-5F70-2E6063A5C577}"/>
          </ac:grpSpMkLst>
        </pc:grpChg>
        <pc:grpChg chg="add del mod">
          <ac:chgData name="Ghosh2, Avik" userId="e6f74fb8-3441-4fbe-ac5c-6d8c4108813d" providerId="ADAL" clId="{26EDB3F7-0679-4D54-8E50-48A6703F890D}" dt="2023-07-09T11:25:01.837" v="57843"/>
          <ac:grpSpMkLst>
            <pc:docMk/>
            <pc:sldMk cId="1259617249" sldId="379"/>
            <ac:grpSpMk id="23" creationId="{1D89CE3B-7698-A022-971D-1C073CCC92DC}"/>
          </ac:grpSpMkLst>
        </pc:grpChg>
        <pc:grpChg chg="mod">
          <ac:chgData name="Ghosh2, Avik" userId="e6f74fb8-3441-4fbe-ac5c-6d8c4108813d" providerId="ADAL" clId="{26EDB3F7-0679-4D54-8E50-48A6703F890D}" dt="2023-07-09T11:25:01.465" v="57841"/>
          <ac:grpSpMkLst>
            <pc:docMk/>
            <pc:sldMk cId="1259617249" sldId="379"/>
            <ac:grpSpMk id="25" creationId="{886A4171-56B6-BCAB-95C3-F064CCE949BC}"/>
          </ac:grpSpMkLst>
        </pc:grpChg>
        <pc:inkChg chg="add del mod">
          <ac:chgData name="Ghosh2, Avik" userId="e6f74fb8-3441-4fbe-ac5c-6d8c4108813d" providerId="ADAL" clId="{26EDB3F7-0679-4D54-8E50-48A6703F890D}" dt="2023-07-09T11:25:04.139" v="57848" actId="9405"/>
          <ac:inkMkLst>
            <pc:docMk/>
            <pc:sldMk cId="1259617249" sldId="379"/>
            <ac:inkMk id="4" creationId="{D39117DB-898A-F117-AA70-6E78A648EE9B}"/>
          </ac:inkMkLst>
        </pc:inkChg>
        <pc:inkChg chg="add del mod">
          <ac:chgData name="Ghosh2, Avik" userId="e6f74fb8-3441-4fbe-ac5c-6d8c4108813d" providerId="ADAL" clId="{26EDB3F7-0679-4D54-8E50-48A6703F890D}" dt="2023-07-09T11:23:27.914" v="57813"/>
          <ac:inkMkLst>
            <pc:docMk/>
            <pc:sldMk cId="1259617249" sldId="379"/>
            <ac:inkMk id="6" creationId="{07243E35-13BE-4D67-2AF5-C6E99B67046A}"/>
          </ac:inkMkLst>
        </pc:inkChg>
        <pc:inkChg chg="add del">
          <ac:chgData name="Ghosh2, Avik" userId="e6f74fb8-3441-4fbe-ac5c-6d8c4108813d" providerId="ADAL" clId="{26EDB3F7-0679-4D54-8E50-48A6703F890D}" dt="2023-07-09T11:23:26.011" v="57810" actId="9405"/>
          <ac:inkMkLst>
            <pc:docMk/>
            <pc:sldMk cId="1259617249" sldId="379"/>
            <ac:inkMk id="7" creationId="{31D850C7-8201-C276-496C-73ED5C2897E7}"/>
          </ac:inkMkLst>
        </pc:inkChg>
        <pc:inkChg chg="add del mod">
          <ac:chgData name="Ghosh2, Avik" userId="e6f74fb8-3441-4fbe-ac5c-6d8c4108813d" providerId="ADAL" clId="{26EDB3F7-0679-4D54-8E50-48A6703F890D}" dt="2023-07-09T11:23:35.442" v="57819" actId="9405"/>
          <ac:inkMkLst>
            <pc:docMk/>
            <pc:sldMk cId="1259617249" sldId="379"/>
            <ac:inkMk id="9" creationId="{883DFA29-6C7F-3FB9-F7BB-188346AF7D8A}"/>
          </ac:inkMkLst>
        </pc:inkChg>
        <pc:inkChg chg="add del mod">
          <ac:chgData name="Ghosh2, Avik" userId="e6f74fb8-3441-4fbe-ac5c-6d8c4108813d" providerId="ADAL" clId="{26EDB3F7-0679-4D54-8E50-48A6703F890D}" dt="2023-07-09T11:23:35.016" v="57818"/>
          <ac:inkMkLst>
            <pc:docMk/>
            <pc:sldMk cId="1259617249" sldId="379"/>
            <ac:inkMk id="10" creationId="{B068EFE3-6128-8B8A-6D08-7AC38085375B}"/>
          </ac:inkMkLst>
        </pc:inkChg>
        <pc:inkChg chg="add del">
          <ac:chgData name="Ghosh2, Avik" userId="e6f74fb8-3441-4fbe-ac5c-6d8c4108813d" providerId="ADAL" clId="{26EDB3F7-0679-4D54-8E50-48A6703F890D}" dt="2023-07-09T11:23:42.751" v="57821" actId="9405"/>
          <ac:inkMkLst>
            <pc:docMk/>
            <pc:sldMk cId="1259617249" sldId="379"/>
            <ac:inkMk id="12" creationId="{554B4A78-FA83-F334-379C-380ACDA90055}"/>
          </ac:inkMkLst>
        </pc:inkChg>
        <pc:inkChg chg="add del mod">
          <ac:chgData name="Ghosh2, Avik" userId="e6f74fb8-3441-4fbe-ac5c-6d8c4108813d" providerId="ADAL" clId="{26EDB3F7-0679-4D54-8E50-48A6703F890D}" dt="2023-07-09T11:25:03.666" v="57847" actId="9405"/>
          <ac:inkMkLst>
            <pc:docMk/>
            <pc:sldMk cId="1259617249" sldId="379"/>
            <ac:inkMk id="13" creationId="{EC469F84-B86A-07E0-BBCB-C7585A26D46C}"/>
          </ac:inkMkLst>
        </pc:inkChg>
        <pc:inkChg chg="add del mod">
          <ac:chgData name="Ghosh2, Avik" userId="e6f74fb8-3441-4fbe-ac5c-6d8c4108813d" providerId="ADAL" clId="{26EDB3F7-0679-4D54-8E50-48A6703F890D}" dt="2023-07-09T11:23:52.984" v="57826"/>
          <ac:inkMkLst>
            <pc:docMk/>
            <pc:sldMk cId="1259617249" sldId="379"/>
            <ac:inkMk id="14" creationId="{4ACEE38E-1D35-3731-FB0D-F8283E055A1D}"/>
          </ac:inkMkLst>
        </pc:inkChg>
        <pc:inkChg chg="add del mod">
          <ac:chgData name="Ghosh2, Avik" userId="e6f74fb8-3441-4fbe-ac5c-6d8c4108813d" providerId="ADAL" clId="{26EDB3F7-0679-4D54-8E50-48A6703F890D}" dt="2023-07-09T11:24:09.510" v="57832" actId="9405"/>
          <ac:inkMkLst>
            <pc:docMk/>
            <pc:sldMk cId="1259617249" sldId="379"/>
            <ac:inkMk id="16" creationId="{C5537632-4361-5CF0-6088-9B3841F234B6}"/>
          </ac:inkMkLst>
        </pc:inkChg>
        <pc:inkChg chg="add del mod">
          <ac:chgData name="Ghosh2, Avik" userId="e6f74fb8-3441-4fbe-ac5c-6d8c4108813d" providerId="ADAL" clId="{26EDB3F7-0679-4D54-8E50-48A6703F890D}" dt="2023-07-09T11:24:09.077" v="57831"/>
          <ac:inkMkLst>
            <pc:docMk/>
            <pc:sldMk cId="1259617249" sldId="379"/>
            <ac:inkMk id="17" creationId="{B96CFD63-480D-54BE-E2A0-07051F207694}"/>
          </ac:inkMkLst>
        </pc:inkChg>
        <pc:inkChg chg="add del">
          <ac:chgData name="Ghosh2, Avik" userId="e6f74fb8-3441-4fbe-ac5c-6d8c4108813d" providerId="ADAL" clId="{26EDB3F7-0679-4D54-8E50-48A6703F890D}" dt="2023-07-09T11:25:03.195" v="57846" actId="9405"/>
          <ac:inkMkLst>
            <pc:docMk/>
            <pc:sldMk cId="1259617249" sldId="379"/>
            <ac:inkMk id="19" creationId="{66ED3633-1BBA-C329-EFE2-BC1AE830ECE9}"/>
          </ac:inkMkLst>
        </pc:inkChg>
        <pc:inkChg chg="add del">
          <ac:chgData name="Ghosh2, Avik" userId="e6f74fb8-3441-4fbe-ac5c-6d8c4108813d" providerId="ADAL" clId="{26EDB3F7-0679-4D54-8E50-48A6703F890D}" dt="2023-07-09T11:25:02.537" v="57845" actId="9405"/>
          <ac:inkMkLst>
            <pc:docMk/>
            <pc:sldMk cId="1259617249" sldId="379"/>
            <ac:inkMk id="20" creationId="{9D8B9F4C-B4C5-F005-2F2B-277F23095035}"/>
          </ac:inkMkLst>
        </pc:inkChg>
        <pc:inkChg chg="add del mod">
          <ac:chgData name="Ghosh2, Avik" userId="e6f74fb8-3441-4fbe-ac5c-6d8c4108813d" providerId="ADAL" clId="{26EDB3F7-0679-4D54-8E50-48A6703F890D}" dt="2023-07-09T11:25:02.185" v="57844" actId="9405"/>
          <ac:inkMkLst>
            <pc:docMk/>
            <pc:sldMk cId="1259617249" sldId="379"/>
            <ac:inkMk id="21" creationId="{BB052517-0DA6-D850-572A-D2DDBAD8A96B}"/>
          </ac:inkMkLst>
        </pc:inkChg>
        <pc:inkChg chg="add del mod">
          <ac:chgData name="Ghosh2, Avik" userId="e6f74fb8-3441-4fbe-ac5c-6d8c4108813d" providerId="ADAL" clId="{26EDB3F7-0679-4D54-8E50-48A6703F890D}" dt="2023-07-09T11:25:01.837" v="57843"/>
          <ac:inkMkLst>
            <pc:docMk/>
            <pc:sldMk cId="1259617249" sldId="379"/>
            <ac:inkMk id="22" creationId="{5C7358A3-E978-BA7B-8D39-C951399FF4ED}"/>
          </ac:inkMkLst>
        </pc:inkChg>
        <pc:inkChg chg="add del mod">
          <ac:chgData name="Ghosh2, Avik" userId="e6f74fb8-3441-4fbe-ac5c-6d8c4108813d" providerId="ADAL" clId="{26EDB3F7-0679-4D54-8E50-48A6703F890D}" dt="2023-07-09T11:25:01.465" v="57841"/>
          <ac:inkMkLst>
            <pc:docMk/>
            <pc:sldMk cId="1259617249" sldId="379"/>
            <ac:inkMk id="24" creationId="{FE4902DC-534D-BE32-5B70-B156B7B8E52A}"/>
          </ac:inkMkLst>
        </pc:inkChg>
        <pc:inkChg chg="add del">
          <ac:chgData name="Ghosh2, Avik" userId="e6f74fb8-3441-4fbe-ac5c-6d8c4108813d" providerId="ADAL" clId="{26EDB3F7-0679-4D54-8E50-48A6703F890D}" dt="2023-07-09T11:25:10.739" v="57850" actId="9405"/>
          <ac:inkMkLst>
            <pc:docMk/>
            <pc:sldMk cId="1259617249" sldId="379"/>
            <ac:inkMk id="26" creationId="{B51F74A8-EEB7-506A-78C2-6CB5CB0E7040}"/>
          </ac:inkMkLst>
        </pc:inkChg>
        <pc:inkChg chg="add del">
          <ac:chgData name="Ghosh2, Avik" userId="e6f74fb8-3441-4fbe-ac5c-6d8c4108813d" providerId="ADAL" clId="{26EDB3F7-0679-4D54-8E50-48A6703F890D}" dt="2023-07-09T11:25:32.925" v="57852" actId="9405"/>
          <ac:inkMkLst>
            <pc:docMk/>
            <pc:sldMk cId="1259617249" sldId="379"/>
            <ac:inkMk id="27" creationId="{6C3A83C1-D4C5-110E-0687-187215DBD007}"/>
          </ac:inkMkLst>
        </pc:inkChg>
      </pc:sldChg>
      <pc:sldChg chg="modSp new mod">
        <pc:chgData name="Ghosh2, Avik" userId="e6f74fb8-3441-4fbe-ac5c-6d8c4108813d" providerId="ADAL" clId="{26EDB3F7-0679-4D54-8E50-48A6703F890D}" dt="2023-07-08T16:03:48.815" v="55007" actId="113"/>
        <pc:sldMkLst>
          <pc:docMk/>
          <pc:sldMk cId="1672635420" sldId="380"/>
        </pc:sldMkLst>
        <pc:spChg chg="mod">
          <ac:chgData name="Ghosh2, Avik" userId="e6f74fb8-3441-4fbe-ac5c-6d8c4108813d" providerId="ADAL" clId="{26EDB3F7-0679-4D54-8E50-48A6703F890D}" dt="2023-07-08T16:03:48.815" v="55007" actId="113"/>
          <ac:spMkLst>
            <pc:docMk/>
            <pc:sldMk cId="1672635420" sldId="380"/>
            <ac:spMk id="2" creationId="{81C405E2-704A-CC77-A1A3-10D830B04C21}"/>
          </ac:spMkLst>
        </pc:spChg>
        <pc:spChg chg="mod">
          <ac:chgData name="Ghosh2, Avik" userId="e6f74fb8-3441-4fbe-ac5c-6d8c4108813d" providerId="ADAL" clId="{26EDB3F7-0679-4D54-8E50-48A6703F890D}" dt="2023-07-08T15:59:13.802" v="54413" actId="20577"/>
          <ac:spMkLst>
            <pc:docMk/>
            <pc:sldMk cId="1672635420" sldId="380"/>
            <ac:spMk id="3" creationId="{1F55777D-7C3F-3071-928B-342838EEA933}"/>
          </ac:spMkLst>
        </pc:spChg>
      </pc:sldChg>
      <pc:sldChg chg="modSp new mod">
        <pc:chgData name="Ghosh2, Avik" userId="e6f74fb8-3441-4fbe-ac5c-6d8c4108813d" providerId="ADAL" clId="{26EDB3F7-0679-4D54-8E50-48A6703F890D}" dt="2023-07-08T17:27:42.252" v="55425" actId="20577"/>
        <pc:sldMkLst>
          <pc:docMk/>
          <pc:sldMk cId="1910078454" sldId="381"/>
        </pc:sldMkLst>
        <pc:spChg chg="mod">
          <ac:chgData name="Ghosh2, Avik" userId="e6f74fb8-3441-4fbe-ac5c-6d8c4108813d" providerId="ADAL" clId="{26EDB3F7-0679-4D54-8E50-48A6703F890D}" dt="2023-07-08T17:27:42.252" v="55425" actId="20577"/>
          <ac:spMkLst>
            <pc:docMk/>
            <pc:sldMk cId="1910078454" sldId="381"/>
            <ac:spMk id="2" creationId="{FF2DC317-31FC-296C-9C53-DD64CF5C892F}"/>
          </ac:spMkLst>
        </pc:spChg>
      </pc:sldChg>
      <pc:sldChg chg="addSp modSp new mod">
        <pc:chgData name="Ghosh2, Avik" userId="e6f74fb8-3441-4fbe-ac5c-6d8c4108813d" providerId="ADAL" clId="{26EDB3F7-0679-4D54-8E50-48A6703F890D}" dt="2023-07-08T17:42:40.801" v="55685" actId="113"/>
        <pc:sldMkLst>
          <pc:docMk/>
          <pc:sldMk cId="642210640" sldId="382"/>
        </pc:sldMkLst>
        <pc:spChg chg="mod">
          <ac:chgData name="Ghosh2, Avik" userId="e6f74fb8-3441-4fbe-ac5c-6d8c4108813d" providerId="ADAL" clId="{26EDB3F7-0679-4D54-8E50-48A6703F890D}" dt="2023-07-08T17:42:40.801" v="55685" actId="113"/>
          <ac:spMkLst>
            <pc:docMk/>
            <pc:sldMk cId="642210640" sldId="382"/>
            <ac:spMk id="2" creationId="{BF546E44-4E4B-4013-C122-C80466DCAB30}"/>
          </ac:spMkLst>
        </pc:spChg>
        <pc:spChg chg="mod">
          <ac:chgData name="Ghosh2, Avik" userId="e6f74fb8-3441-4fbe-ac5c-6d8c4108813d" providerId="ADAL" clId="{26EDB3F7-0679-4D54-8E50-48A6703F890D}" dt="2023-07-08T17:40:46.166" v="55642" actId="20577"/>
          <ac:spMkLst>
            <pc:docMk/>
            <pc:sldMk cId="642210640" sldId="382"/>
            <ac:spMk id="3" creationId="{4476D1E5-7BED-D787-3A38-4A226D8922BB}"/>
          </ac:spMkLst>
        </pc:spChg>
        <pc:picChg chg="add mod">
          <ac:chgData name="Ghosh2, Avik" userId="e6f74fb8-3441-4fbe-ac5c-6d8c4108813d" providerId="ADAL" clId="{26EDB3F7-0679-4D54-8E50-48A6703F890D}" dt="2023-07-08T17:42:33.177" v="55682" actId="1076"/>
          <ac:picMkLst>
            <pc:docMk/>
            <pc:sldMk cId="642210640" sldId="382"/>
            <ac:picMk id="5" creationId="{E8E1A9D5-2152-E4FA-6E52-FA70BC2AA7A4}"/>
          </ac:picMkLst>
        </pc:picChg>
      </pc:sldChg>
      <pc:sldChg chg="modSp new mod">
        <pc:chgData name="Ghosh2, Avik" userId="e6f74fb8-3441-4fbe-ac5c-6d8c4108813d" providerId="ADAL" clId="{26EDB3F7-0679-4D54-8E50-48A6703F890D}" dt="2023-07-10T06:45:24.153" v="65466" actId="5793"/>
        <pc:sldMkLst>
          <pc:docMk/>
          <pc:sldMk cId="2452300169" sldId="383"/>
        </pc:sldMkLst>
        <pc:spChg chg="mod">
          <ac:chgData name="Ghosh2, Avik" userId="e6f74fb8-3441-4fbe-ac5c-6d8c4108813d" providerId="ADAL" clId="{26EDB3F7-0679-4D54-8E50-48A6703F890D}" dt="2023-07-10T06:45:24.153" v="65466" actId="5793"/>
          <ac:spMkLst>
            <pc:docMk/>
            <pc:sldMk cId="2452300169" sldId="383"/>
            <ac:spMk id="2" creationId="{B677C88E-5959-7062-7778-A2584744906C}"/>
          </ac:spMkLst>
        </pc:spChg>
        <pc:spChg chg="mod">
          <ac:chgData name="Ghosh2, Avik" userId="e6f74fb8-3441-4fbe-ac5c-6d8c4108813d" providerId="ADAL" clId="{26EDB3F7-0679-4D54-8E50-48A6703F890D}" dt="2023-07-08T18:00:09.422" v="56403" actId="20577"/>
          <ac:spMkLst>
            <pc:docMk/>
            <pc:sldMk cId="2452300169" sldId="383"/>
            <ac:spMk id="3" creationId="{EE57BD02-3E11-54FA-CA6B-20049BDBDF7F}"/>
          </ac:spMkLst>
        </pc:spChg>
      </pc:sldChg>
      <pc:sldChg chg="addSp modSp new mod">
        <pc:chgData name="Ghosh2, Avik" userId="e6f74fb8-3441-4fbe-ac5c-6d8c4108813d" providerId="ADAL" clId="{26EDB3F7-0679-4D54-8E50-48A6703F890D}" dt="2023-07-10T05:49:26.942" v="64582" actId="113"/>
        <pc:sldMkLst>
          <pc:docMk/>
          <pc:sldMk cId="2675921638" sldId="384"/>
        </pc:sldMkLst>
        <pc:spChg chg="mod">
          <ac:chgData name="Ghosh2, Avik" userId="e6f74fb8-3441-4fbe-ac5c-6d8c4108813d" providerId="ADAL" clId="{26EDB3F7-0679-4D54-8E50-48A6703F890D}" dt="2023-07-10T05:49:26.942" v="64582" actId="113"/>
          <ac:spMkLst>
            <pc:docMk/>
            <pc:sldMk cId="2675921638" sldId="384"/>
            <ac:spMk id="2" creationId="{A8B9CC06-6E3B-4ADF-DF47-8B107DAE3EE0}"/>
          </ac:spMkLst>
        </pc:spChg>
        <pc:spChg chg="mod">
          <ac:chgData name="Ghosh2, Avik" userId="e6f74fb8-3441-4fbe-ac5c-6d8c4108813d" providerId="ADAL" clId="{26EDB3F7-0679-4D54-8E50-48A6703F890D}" dt="2023-07-10T05:49:21.314" v="64581" actId="2711"/>
          <ac:spMkLst>
            <pc:docMk/>
            <pc:sldMk cId="2675921638" sldId="384"/>
            <ac:spMk id="3" creationId="{B32BE5D8-1630-3F79-2316-CB211C972101}"/>
          </ac:spMkLst>
        </pc:spChg>
        <pc:picChg chg="add mod">
          <ac:chgData name="Ghosh2, Avik" userId="e6f74fb8-3441-4fbe-ac5c-6d8c4108813d" providerId="ADAL" clId="{26EDB3F7-0679-4D54-8E50-48A6703F890D}" dt="2023-07-08T18:34:02.720" v="56876" actId="1076"/>
          <ac:picMkLst>
            <pc:docMk/>
            <pc:sldMk cId="2675921638" sldId="384"/>
            <ac:picMk id="5" creationId="{730478E5-0C9E-00CA-3BC0-A2EE435351F1}"/>
          </ac:picMkLst>
        </pc:picChg>
        <pc:picChg chg="add mod">
          <ac:chgData name="Ghosh2, Avik" userId="e6f74fb8-3441-4fbe-ac5c-6d8c4108813d" providerId="ADAL" clId="{26EDB3F7-0679-4D54-8E50-48A6703F890D}" dt="2023-07-08T18:34:18.858" v="56883" actId="1076"/>
          <ac:picMkLst>
            <pc:docMk/>
            <pc:sldMk cId="2675921638" sldId="384"/>
            <ac:picMk id="7" creationId="{B526FA66-2FAD-96B7-80A1-8E2AAE14CEE3}"/>
          </ac:picMkLst>
        </pc:picChg>
        <pc:picChg chg="add mod">
          <ac:chgData name="Ghosh2, Avik" userId="e6f74fb8-3441-4fbe-ac5c-6d8c4108813d" providerId="ADAL" clId="{26EDB3F7-0679-4D54-8E50-48A6703F890D}" dt="2023-07-08T18:34:35.796" v="56890" actId="14100"/>
          <ac:picMkLst>
            <pc:docMk/>
            <pc:sldMk cId="2675921638" sldId="384"/>
            <ac:picMk id="9" creationId="{11B92AAF-91F4-5301-C2C4-3E9292F860F1}"/>
          </ac:picMkLst>
        </pc:picChg>
      </pc:sldChg>
      <pc:sldChg chg="modSp new mod">
        <pc:chgData name="Ghosh2, Avik" userId="e6f74fb8-3441-4fbe-ac5c-6d8c4108813d" providerId="ADAL" clId="{26EDB3F7-0679-4D54-8E50-48A6703F890D}" dt="2023-07-10T05:59:22.890" v="64647" actId="2711"/>
        <pc:sldMkLst>
          <pc:docMk/>
          <pc:sldMk cId="201554536" sldId="385"/>
        </pc:sldMkLst>
        <pc:spChg chg="mod">
          <ac:chgData name="Ghosh2, Avik" userId="e6f74fb8-3441-4fbe-ac5c-6d8c4108813d" providerId="ADAL" clId="{26EDB3F7-0679-4D54-8E50-48A6703F890D}" dt="2023-07-10T05:59:11.807" v="64646" actId="113"/>
          <ac:spMkLst>
            <pc:docMk/>
            <pc:sldMk cId="201554536" sldId="385"/>
            <ac:spMk id="2" creationId="{24004680-0E27-4786-4347-B1BEA54BBCCB}"/>
          </ac:spMkLst>
        </pc:spChg>
        <pc:spChg chg="mod">
          <ac:chgData name="Ghosh2, Avik" userId="e6f74fb8-3441-4fbe-ac5c-6d8c4108813d" providerId="ADAL" clId="{26EDB3F7-0679-4D54-8E50-48A6703F890D}" dt="2023-07-10T05:59:22.890" v="64647" actId="2711"/>
          <ac:spMkLst>
            <pc:docMk/>
            <pc:sldMk cId="201554536" sldId="385"/>
            <ac:spMk id="3" creationId="{49C0B5AD-21C9-1379-A9F9-D09634E0C9A7}"/>
          </ac:spMkLst>
        </pc:spChg>
      </pc:sldChg>
      <pc:sldChg chg="modSp new mod">
        <pc:chgData name="Ghosh2, Avik" userId="e6f74fb8-3441-4fbe-ac5c-6d8c4108813d" providerId="ADAL" clId="{26EDB3F7-0679-4D54-8E50-48A6703F890D}" dt="2023-07-10T04:59:41.774" v="61370" actId="20577"/>
        <pc:sldMkLst>
          <pc:docMk/>
          <pc:sldMk cId="1528713393" sldId="386"/>
        </pc:sldMkLst>
        <pc:spChg chg="mod">
          <ac:chgData name="Ghosh2, Avik" userId="e6f74fb8-3441-4fbe-ac5c-6d8c4108813d" providerId="ADAL" clId="{26EDB3F7-0679-4D54-8E50-48A6703F890D}" dt="2023-07-10T04:59:34.922" v="61355" actId="20577"/>
          <ac:spMkLst>
            <pc:docMk/>
            <pc:sldMk cId="1528713393" sldId="386"/>
            <ac:spMk id="2" creationId="{D5CF79C4-78D8-CDBB-7BFD-EB9F785CFCA5}"/>
          </ac:spMkLst>
        </pc:spChg>
        <pc:spChg chg="mod">
          <ac:chgData name="Ghosh2, Avik" userId="e6f74fb8-3441-4fbe-ac5c-6d8c4108813d" providerId="ADAL" clId="{26EDB3F7-0679-4D54-8E50-48A6703F890D}" dt="2023-07-10T04:59:41.774" v="61370" actId="20577"/>
          <ac:spMkLst>
            <pc:docMk/>
            <pc:sldMk cId="1528713393" sldId="386"/>
            <ac:spMk id="3" creationId="{ADB680B1-5A91-1E5C-6646-DAFDD13E8384}"/>
          </ac:spMkLst>
        </pc:spChg>
      </pc:sldChg>
      <pc:sldChg chg="modSp new mod">
        <pc:chgData name="Ghosh2, Avik" userId="e6f74fb8-3441-4fbe-ac5c-6d8c4108813d" providerId="ADAL" clId="{26EDB3F7-0679-4D54-8E50-48A6703F890D}" dt="2023-07-09T11:50:21.555" v="58867" actId="20577"/>
        <pc:sldMkLst>
          <pc:docMk/>
          <pc:sldMk cId="960799078" sldId="387"/>
        </pc:sldMkLst>
        <pc:spChg chg="mod">
          <ac:chgData name="Ghosh2, Avik" userId="e6f74fb8-3441-4fbe-ac5c-6d8c4108813d" providerId="ADAL" clId="{26EDB3F7-0679-4D54-8E50-48A6703F890D}" dt="2023-07-09T11:50:21.555" v="58867" actId="20577"/>
          <ac:spMkLst>
            <pc:docMk/>
            <pc:sldMk cId="960799078" sldId="387"/>
            <ac:spMk id="2" creationId="{DB1998BE-BB46-2C19-ADAF-A54A6428EDD0}"/>
          </ac:spMkLst>
        </pc:spChg>
        <pc:spChg chg="mod">
          <ac:chgData name="Ghosh2, Avik" userId="e6f74fb8-3441-4fbe-ac5c-6d8c4108813d" providerId="ADAL" clId="{26EDB3F7-0679-4D54-8E50-48A6703F890D}" dt="2023-07-09T11:31:07.077" v="57908" actId="20577"/>
          <ac:spMkLst>
            <pc:docMk/>
            <pc:sldMk cId="960799078" sldId="387"/>
            <ac:spMk id="3" creationId="{2DBBE1AC-C50F-7F7B-EDD3-DAD9B722EA51}"/>
          </ac:spMkLst>
        </pc:spChg>
      </pc:sldChg>
      <pc:sldChg chg="modSp new mod">
        <pc:chgData name="Ghosh2, Avik" userId="e6f74fb8-3441-4fbe-ac5c-6d8c4108813d" providerId="ADAL" clId="{26EDB3F7-0679-4D54-8E50-48A6703F890D}" dt="2023-07-09T11:53:05.017" v="58904" actId="20577"/>
        <pc:sldMkLst>
          <pc:docMk/>
          <pc:sldMk cId="4281666394" sldId="388"/>
        </pc:sldMkLst>
        <pc:spChg chg="mod">
          <ac:chgData name="Ghosh2, Avik" userId="e6f74fb8-3441-4fbe-ac5c-6d8c4108813d" providerId="ADAL" clId="{26EDB3F7-0679-4D54-8E50-48A6703F890D}" dt="2023-07-09T11:53:05.017" v="58904" actId="20577"/>
          <ac:spMkLst>
            <pc:docMk/>
            <pc:sldMk cId="4281666394" sldId="388"/>
            <ac:spMk id="3" creationId="{F177BFED-7C10-5031-AFF5-17DA5B1B8753}"/>
          </ac:spMkLst>
        </pc:spChg>
      </pc:sldChg>
      <pc:sldChg chg="addSp modSp new mod">
        <pc:chgData name="Ghosh2, Avik" userId="e6f74fb8-3441-4fbe-ac5c-6d8c4108813d" providerId="ADAL" clId="{26EDB3F7-0679-4D54-8E50-48A6703F890D}" dt="2023-07-10T05:13:14.129" v="61919" actId="20577"/>
        <pc:sldMkLst>
          <pc:docMk/>
          <pc:sldMk cId="1107540077" sldId="389"/>
        </pc:sldMkLst>
        <pc:spChg chg="mod">
          <ac:chgData name="Ghosh2, Avik" userId="e6f74fb8-3441-4fbe-ac5c-6d8c4108813d" providerId="ADAL" clId="{26EDB3F7-0679-4D54-8E50-48A6703F890D}" dt="2023-07-10T05:13:14.129" v="61919" actId="20577"/>
          <ac:spMkLst>
            <pc:docMk/>
            <pc:sldMk cId="1107540077" sldId="389"/>
            <ac:spMk id="2" creationId="{CAECCEE0-FE8A-D17A-7788-3DDF5FB3B126}"/>
          </ac:spMkLst>
        </pc:spChg>
        <pc:spChg chg="mod">
          <ac:chgData name="Ghosh2, Avik" userId="e6f74fb8-3441-4fbe-ac5c-6d8c4108813d" providerId="ADAL" clId="{26EDB3F7-0679-4D54-8E50-48A6703F890D}" dt="2023-07-10T05:00:02.340" v="61371" actId="2711"/>
          <ac:spMkLst>
            <pc:docMk/>
            <pc:sldMk cId="1107540077" sldId="389"/>
            <ac:spMk id="3" creationId="{B632C318-9BDB-3DF1-1F24-99F58E5BE24C}"/>
          </ac:spMkLst>
        </pc:spChg>
        <pc:picChg chg="add mod">
          <ac:chgData name="Ghosh2, Avik" userId="e6f74fb8-3441-4fbe-ac5c-6d8c4108813d" providerId="ADAL" clId="{26EDB3F7-0679-4D54-8E50-48A6703F890D}" dt="2023-07-10T05:01:29.619" v="61378" actId="1076"/>
          <ac:picMkLst>
            <pc:docMk/>
            <pc:sldMk cId="1107540077" sldId="389"/>
            <ac:picMk id="5" creationId="{81A037F7-F85F-A1F9-763A-9D0B3CA0B6E7}"/>
          </ac:picMkLst>
        </pc:picChg>
        <pc:picChg chg="add mod">
          <ac:chgData name="Ghosh2, Avik" userId="e6f74fb8-3441-4fbe-ac5c-6d8c4108813d" providerId="ADAL" clId="{26EDB3F7-0679-4D54-8E50-48A6703F890D}" dt="2023-07-10T05:03:49.982" v="61810" actId="14100"/>
          <ac:picMkLst>
            <pc:docMk/>
            <pc:sldMk cId="1107540077" sldId="389"/>
            <ac:picMk id="7" creationId="{DA33B9C1-AE25-E0DF-C414-7144F5CFE09B}"/>
          </ac:picMkLst>
        </pc:picChg>
      </pc:sldChg>
      <pc:sldChg chg="addSp modSp new mod">
        <pc:chgData name="Ghosh2, Avik" userId="e6f74fb8-3441-4fbe-ac5c-6d8c4108813d" providerId="ADAL" clId="{26EDB3F7-0679-4D54-8E50-48A6703F890D}" dt="2023-07-10T05:59:45.696" v="64648" actId="1076"/>
        <pc:sldMkLst>
          <pc:docMk/>
          <pc:sldMk cId="963862137" sldId="390"/>
        </pc:sldMkLst>
        <pc:spChg chg="mod">
          <ac:chgData name="Ghosh2, Avik" userId="e6f74fb8-3441-4fbe-ac5c-6d8c4108813d" providerId="ADAL" clId="{26EDB3F7-0679-4D54-8E50-48A6703F890D}" dt="2023-07-10T04:51:00.172" v="60616" actId="20577"/>
          <ac:spMkLst>
            <pc:docMk/>
            <pc:sldMk cId="963862137" sldId="390"/>
            <ac:spMk id="2" creationId="{506FBB0D-D075-B1BF-95ED-6DF5D84200C8}"/>
          </ac:spMkLst>
        </pc:spChg>
        <pc:spChg chg="mod">
          <ac:chgData name="Ghosh2, Avik" userId="e6f74fb8-3441-4fbe-ac5c-6d8c4108813d" providerId="ADAL" clId="{26EDB3F7-0679-4D54-8E50-48A6703F890D}" dt="2023-07-10T04:50:14.316" v="60476" actId="2711"/>
          <ac:spMkLst>
            <pc:docMk/>
            <pc:sldMk cId="963862137" sldId="390"/>
            <ac:spMk id="3" creationId="{86F2CC5C-29DC-29AC-F6DB-DFE07293DA09}"/>
          </ac:spMkLst>
        </pc:spChg>
        <pc:picChg chg="add mod">
          <ac:chgData name="Ghosh2, Avik" userId="e6f74fb8-3441-4fbe-ac5c-6d8c4108813d" providerId="ADAL" clId="{26EDB3F7-0679-4D54-8E50-48A6703F890D}" dt="2023-07-10T05:59:45.696" v="64648" actId="1076"/>
          <ac:picMkLst>
            <pc:docMk/>
            <pc:sldMk cId="963862137" sldId="390"/>
            <ac:picMk id="5" creationId="{3D065FC5-7CC2-F4F7-06D0-E68DBB501026}"/>
          </ac:picMkLst>
        </pc:picChg>
      </pc:sldChg>
      <pc:sldChg chg="addSp modSp new mod">
        <pc:chgData name="Ghosh2, Avik" userId="e6f74fb8-3441-4fbe-ac5c-6d8c4108813d" providerId="ADAL" clId="{26EDB3F7-0679-4D54-8E50-48A6703F890D}" dt="2023-07-10T05:59:57.334" v="64651" actId="1076"/>
        <pc:sldMkLst>
          <pc:docMk/>
          <pc:sldMk cId="2524669403" sldId="391"/>
        </pc:sldMkLst>
        <pc:spChg chg="mod">
          <ac:chgData name="Ghosh2, Avik" userId="e6f74fb8-3441-4fbe-ac5c-6d8c4108813d" providerId="ADAL" clId="{26EDB3F7-0679-4D54-8E50-48A6703F890D}" dt="2023-07-10T04:57:30.301" v="60933" actId="20577"/>
          <ac:spMkLst>
            <pc:docMk/>
            <pc:sldMk cId="2524669403" sldId="391"/>
            <ac:spMk id="2" creationId="{4DA2205F-3D67-61D9-D014-228AB6D3EB36}"/>
          </ac:spMkLst>
        </pc:spChg>
        <pc:spChg chg="mod">
          <ac:chgData name="Ghosh2, Avik" userId="e6f74fb8-3441-4fbe-ac5c-6d8c4108813d" providerId="ADAL" clId="{26EDB3F7-0679-4D54-8E50-48A6703F890D}" dt="2023-07-10T04:53:54.542" v="60683" actId="20577"/>
          <ac:spMkLst>
            <pc:docMk/>
            <pc:sldMk cId="2524669403" sldId="391"/>
            <ac:spMk id="3" creationId="{4ACEDF23-F266-0E36-261C-7DDF6FD7F876}"/>
          </ac:spMkLst>
        </pc:spChg>
        <pc:picChg chg="add mod">
          <ac:chgData name="Ghosh2, Avik" userId="e6f74fb8-3441-4fbe-ac5c-6d8c4108813d" providerId="ADAL" clId="{26EDB3F7-0679-4D54-8E50-48A6703F890D}" dt="2023-07-10T05:59:57.334" v="64651" actId="1076"/>
          <ac:picMkLst>
            <pc:docMk/>
            <pc:sldMk cId="2524669403" sldId="391"/>
            <ac:picMk id="5" creationId="{D2F20FAF-1F39-1629-20FD-6A421BC9CCD8}"/>
          </ac:picMkLst>
        </pc:picChg>
      </pc:sldChg>
      <pc:sldChg chg="modSp new mod">
        <pc:chgData name="Ghosh2, Avik" userId="e6f74fb8-3441-4fbe-ac5c-6d8c4108813d" providerId="ADAL" clId="{26EDB3F7-0679-4D54-8E50-48A6703F890D}" dt="2023-07-10T05:58:42.795" v="64644" actId="113"/>
        <pc:sldMkLst>
          <pc:docMk/>
          <pc:sldMk cId="1104659085" sldId="392"/>
        </pc:sldMkLst>
        <pc:spChg chg="mod">
          <ac:chgData name="Ghosh2, Avik" userId="e6f74fb8-3441-4fbe-ac5c-6d8c4108813d" providerId="ADAL" clId="{26EDB3F7-0679-4D54-8E50-48A6703F890D}" dt="2023-07-10T05:58:42.795" v="64644" actId="113"/>
          <ac:spMkLst>
            <pc:docMk/>
            <pc:sldMk cId="1104659085" sldId="392"/>
            <ac:spMk id="2" creationId="{F5751CEC-7F28-D25A-E845-6D82264B52E3}"/>
          </ac:spMkLst>
        </pc:spChg>
        <pc:spChg chg="mod">
          <ac:chgData name="Ghosh2, Avik" userId="e6f74fb8-3441-4fbe-ac5c-6d8c4108813d" providerId="ADAL" clId="{26EDB3F7-0679-4D54-8E50-48A6703F890D}" dt="2023-07-10T05:58:24.465" v="64641" actId="1076"/>
          <ac:spMkLst>
            <pc:docMk/>
            <pc:sldMk cId="1104659085" sldId="392"/>
            <ac:spMk id="3" creationId="{F0908517-9D34-AE55-4AE0-50988EA259CB}"/>
          </ac:spMkLst>
        </pc:spChg>
      </pc:sldChg>
      <pc:sldChg chg="new">
        <pc:chgData name="Ghosh2, Avik" userId="e6f74fb8-3441-4fbe-ac5c-6d8c4108813d" providerId="ADAL" clId="{26EDB3F7-0679-4D54-8E50-48A6703F890D}" dt="2023-07-10T05:23:43.207" v="63299" actId="680"/>
        <pc:sldMkLst>
          <pc:docMk/>
          <pc:sldMk cId="2823894536" sldId="393"/>
        </pc:sldMkLst>
      </pc:sldChg>
      <pc:sldChg chg="addSp modSp new mod">
        <pc:chgData name="Ghosh2, Avik" userId="e6f74fb8-3441-4fbe-ac5c-6d8c4108813d" providerId="ADAL" clId="{26EDB3F7-0679-4D54-8E50-48A6703F890D}" dt="2023-07-10T05:28:58.917" v="63581" actId="1076"/>
        <pc:sldMkLst>
          <pc:docMk/>
          <pc:sldMk cId="2512212602" sldId="394"/>
        </pc:sldMkLst>
        <pc:spChg chg="mod">
          <ac:chgData name="Ghosh2, Avik" userId="e6f74fb8-3441-4fbe-ac5c-6d8c4108813d" providerId="ADAL" clId="{26EDB3F7-0679-4D54-8E50-48A6703F890D}" dt="2023-07-10T05:27:30.655" v="63575" actId="20577"/>
          <ac:spMkLst>
            <pc:docMk/>
            <pc:sldMk cId="2512212602" sldId="394"/>
            <ac:spMk id="2" creationId="{43692158-B3E9-27F3-63FE-8E4E751136E7}"/>
          </ac:spMkLst>
        </pc:spChg>
        <pc:spChg chg="mod">
          <ac:chgData name="Ghosh2, Avik" userId="e6f74fb8-3441-4fbe-ac5c-6d8c4108813d" providerId="ADAL" clId="{26EDB3F7-0679-4D54-8E50-48A6703F890D}" dt="2023-07-10T05:26:37.338" v="63340" actId="20577"/>
          <ac:spMkLst>
            <pc:docMk/>
            <pc:sldMk cId="2512212602" sldId="394"/>
            <ac:spMk id="3" creationId="{CED03F13-FA27-4F05-213B-BF65B9A2917C}"/>
          </ac:spMkLst>
        </pc:spChg>
        <pc:picChg chg="add mod">
          <ac:chgData name="Ghosh2, Avik" userId="e6f74fb8-3441-4fbe-ac5c-6d8c4108813d" providerId="ADAL" clId="{26EDB3F7-0679-4D54-8E50-48A6703F890D}" dt="2023-07-10T05:28:58.917" v="63581" actId="1076"/>
          <ac:picMkLst>
            <pc:docMk/>
            <pc:sldMk cId="2512212602" sldId="394"/>
            <ac:picMk id="5" creationId="{26205BB0-E54E-1E03-9C22-E54A15DE50B6}"/>
          </ac:picMkLst>
        </pc:picChg>
      </pc:sldChg>
      <pc:sldChg chg="modSp new mod ord">
        <pc:chgData name="Ghosh2, Avik" userId="e6f74fb8-3441-4fbe-ac5c-6d8c4108813d" providerId="ADAL" clId="{26EDB3F7-0679-4D54-8E50-48A6703F890D}" dt="2023-07-10T06:01:25.936" v="64671" actId="1076"/>
        <pc:sldMkLst>
          <pc:docMk/>
          <pc:sldMk cId="1402990525" sldId="395"/>
        </pc:sldMkLst>
        <pc:spChg chg="mod">
          <ac:chgData name="Ghosh2, Avik" userId="e6f74fb8-3441-4fbe-ac5c-6d8c4108813d" providerId="ADAL" clId="{26EDB3F7-0679-4D54-8E50-48A6703F890D}" dt="2023-07-10T06:01:25.936" v="64671" actId="1076"/>
          <ac:spMkLst>
            <pc:docMk/>
            <pc:sldMk cId="1402990525" sldId="395"/>
            <ac:spMk id="2" creationId="{1FEA821B-05AB-9C08-174D-6584A7B88919}"/>
          </ac:spMkLst>
        </pc:spChg>
      </pc:sldChg>
      <pc:sldMasterChg chg="modSldLayout">
        <pc:chgData name="Ghosh2, Avik" userId="e6f74fb8-3441-4fbe-ac5c-6d8c4108813d" providerId="ADAL" clId="{26EDB3F7-0679-4D54-8E50-48A6703F890D}" dt="2023-07-05T05:05:52.073" v="25094"/>
        <pc:sldMasterMkLst>
          <pc:docMk/>
          <pc:sldMasterMk cId="1243591300" sldId="2147483688"/>
        </pc:sldMasterMkLst>
        <pc:sldLayoutChg chg="addSp delSp">
          <pc:chgData name="Ghosh2, Avik" userId="e6f74fb8-3441-4fbe-ac5c-6d8c4108813d" providerId="ADAL" clId="{26EDB3F7-0679-4D54-8E50-48A6703F890D}" dt="2023-07-05T05:05:52.073" v="25094"/>
          <pc:sldLayoutMkLst>
            <pc:docMk/>
            <pc:sldMasterMk cId="1243591300" sldId="2147483688"/>
            <pc:sldLayoutMk cId="3106386204" sldId="2147483819"/>
          </pc:sldLayoutMkLst>
          <pc:spChg chg="add del">
            <ac:chgData name="Ghosh2, Avik" userId="e6f74fb8-3441-4fbe-ac5c-6d8c4108813d" providerId="ADAL" clId="{26EDB3F7-0679-4D54-8E50-48A6703F890D}" dt="2023-07-05T05:05:52.073" v="25094"/>
            <ac:spMkLst>
              <pc:docMk/>
              <pc:sldMasterMk cId="1243591300" sldId="2147483688"/>
              <pc:sldLayoutMk cId="3106386204" sldId="2147483819"/>
              <ac:spMk id="4" creationId="{4570032D-D50E-7345-0859-45B0DC8BD944}"/>
            </ac:spMkLst>
          </pc:spChg>
          <pc:spChg chg="add del">
            <ac:chgData name="Ghosh2, Avik" userId="e6f74fb8-3441-4fbe-ac5c-6d8c4108813d" providerId="ADAL" clId="{26EDB3F7-0679-4D54-8E50-48A6703F890D}" dt="2023-07-05T05:05:52.073" v="25094"/>
            <ac:spMkLst>
              <pc:docMk/>
              <pc:sldMasterMk cId="1243591300" sldId="2147483688"/>
              <pc:sldLayoutMk cId="3106386204" sldId="2147483819"/>
              <ac:spMk id="5" creationId="{9CF5EFD0-ABB1-5BF7-1B27-E68EB517A1F6}"/>
            </ac:spMkLst>
          </pc:spChg>
        </pc:sldLayoutChg>
        <pc:sldLayoutChg chg="addSp delSp">
          <pc:chgData name="Ghosh2, Avik" userId="e6f74fb8-3441-4fbe-ac5c-6d8c4108813d" providerId="ADAL" clId="{26EDB3F7-0679-4D54-8E50-48A6703F890D}" dt="2023-07-05T05:05:52.073" v="25094"/>
          <pc:sldLayoutMkLst>
            <pc:docMk/>
            <pc:sldMasterMk cId="1243591300" sldId="2147483688"/>
            <pc:sldLayoutMk cId="874094226" sldId="2147483820"/>
          </pc:sldLayoutMkLst>
          <pc:picChg chg="add del">
            <ac:chgData name="Ghosh2, Avik" userId="e6f74fb8-3441-4fbe-ac5c-6d8c4108813d" providerId="ADAL" clId="{26EDB3F7-0679-4D54-8E50-48A6703F890D}" dt="2023-07-05T05:05:52.073" v="25094"/>
            <ac:picMkLst>
              <pc:docMk/>
              <pc:sldMasterMk cId="1243591300" sldId="2147483688"/>
              <pc:sldLayoutMk cId="874094226" sldId="2147483820"/>
              <ac:picMk id="4" creationId="{B333615C-38ED-9873-AB6C-1782841700DA}"/>
            </ac:picMkLst>
          </pc:picChg>
        </pc:sldLayoutChg>
      </pc:sldMasterChg>
      <pc:sldMasterChg chg="modSldLayout">
        <pc:chgData name="Ghosh2, Avik" userId="e6f74fb8-3441-4fbe-ac5c-6d8c4108813d" providerId="ADAL" clId="{26EDB3F7-0679-4D54-8E50-48A6703F890D}" dt="2023-07-05T05:35:38.050" v="27539"/>
        <pc:sldMasterMkLst>
          <pc:docMk/>
          <pc:sldMasterMk cId="572269799" sldId="2147483764"/>
        </pc:sldMasterMkLst>
        <pc:sldLayoutChg chg="delSp">
          <pc:chgData name="Ghosh2, Avik" userId="e6f74fb8-3441-4fbe-ac5c-6d8c4108813d" providerId="ADAL" clId="{26EDB3F7-0679-4D54-8E50-48A6703F890D}" dt="2023-07-05T05:35:38.050" v="27539"/>
          <pc:sldLayoutMkLst>
            <pc:docMk/>
            <pc:sldMasterMk cId="572269799" sldId="2147483764"/>
            <pc:sldLayoutMk cId="1971643974" sldId="2147483821"/>
          </pc:sldLayoutMkLst>
          <pc:spChg chg="del">
            <ac:chgData name="Ghosh2, Avik" userId="e6f74fb8-3441-4fbe-ac5c-6d8c4108813d" providerId="ADAL" clId="{26EDB3F7-0679-4D54-8E50-48A6703F890D}" dt="2023-07-05T05:35:38.050" v="27539"/>
            <ac:spMkLst>
              <pc:docMk/>
              <pc:sldMasterMk cId="572269799" sldId="2147483764"/>
              <pc:sldLayoutMk cId="1971643974" sldId="2147483821"/>
              <ac:spMk id="4" creationId="{4570032D-D50E-7345-0859-45B0DC8BD944}"/>
            </ac:spMkLst>
          </pc:spChg>
          <pc:spChg chg="del">
            <ac:chgData name="Ghosh2, Avik" userId="e6f74fb8-3441-4fbe-ac5c-6d8c4108813d" providerId="ADAL" clId="{26EDB3F7-0679-4D54-8E50-48A6703F890D}" dt="2023-07-05T05:35:38.050" v="27539"/>
            <ac:spMkLst>
              <pc:docMk/>
              <pc:sldMasterMk cId="572269799" sldId="2147483764"/>
              <pc:sldLayoutMk cId="1971643974" sldId="2147483821"/>
              <ac:spMk id="5" creationId="{3E270EBB-AE35-35E5-284F-84BBD6240245}"/>
            </ac:spMkLst>
          </pc:spChg>
        </pc:sldLayoutChg>
      </pc:sldMasterChg>
      <pc:sldMasterChg chg="modSldLayout">
        <pc:chgData name="Ghosh2, Avik" userId="e6f74fb8-3441-4fbe-ac5c-6d8c4108813d" providerId="ADAL" clId="{26EDB3F7-0679-4D54-8E50-48A6703F890D}" dt="2023-07-05T05:06:07.164" v="25112"/>
        <pc:sldMasterMkLst>
          <pc:docMk/>
          <pc:sldMasterMk cId="227081082" sldId="2147483787"/>
        </pc:sldMasterMkLst>
        <pc:sldLayoutChg chg="delSp">
          <pc:chgData name="Ghosh2, Avik" userId="e6f74fb8-3441-4fbe-ac5c-6d8c4108813d" providerId="ADAL" clId="{26EDB3F7-0679-4D54-8E50-48A6703F890D}" dt="2023-07-05T05:06:07.164" v="25112"/>
          <pc:sldLayoutMkLst>
            <pc:docMk/>
            <pc:sldMasterMk cId="227081082" sldId="2147483787"/>
            <pc:sldLayoutMk cId="2099691877" sldId="2147483819"/>
          </pc:sldLayoutMkLst>
          <pc:spChg chg="del">
            <ac:chgData name="Ghosh2, Avik" userId="e6f74fb8-3441-4fbe-ac5c-6d8c4108813d" providerId="ADAL" clId="{26EDB3F7-0679-4D54-8E50-48A6703F890D}" dt="2023-07-05T05:06:07.164" v="25112"/>
            <ac:spMkLst>
              <pc:docMk/>
              <pc:sldMasterMk cId="227081082" sldId="2147483787"/>
              <pc:sldLayoutMk cId="2099691877" sldId="2147483819"/>
              <ac:spMk id="4" creationId="{4570032D-D50E-7345-0859-45B0DC8BD944}"/>
            </ac:spMkLst>
          </pc:spChg>
          <pc:spChg chg="del">
            <ac:chgData name="Ghosh2, Avik" userId="e6f74fb8-3441-4fbe-ac5c-6d8c4108813d" providerId="ADAL" clId="{26EDB3F7-0679-4D54-8E50-48A6703F890D}" dt="2023-07-05T05:06:07.164" v="25112"/>
            <ac:spMkLst>
              <pc:docMk/>
              <pc:sldMasterMk cId="227081082" sldId="2147483787"/>
              <pc:sldLayoutMk cId="2099691877" sldId="2147483819"/>
              <ac:spMk id="5" creationId="{9CF5EFD0-ABB1-5BF7-1B27-E68EB517A1F6}"/>
            </ac:spMkLst>
          </pc:spChg>
        </pc:sldLayoutChg>
        <pc:sldLayoutChg chg="delSp">
          <pc:chgData name="Ghosh2, Avik" userId="e6f74fb8-3441-4fbe-ac5c-6d8c4108813d" providerId="ADAL" clId="{26EDB3F7-0679-4D54-8E50-48A6703F890D}" dt="2023-07-05T05:06:07.164" v="25112"/>
          <pc:sldLayoutMkLst>
            <pc:docMk/>
            <pc:sldMasterMk cId="227081082" sldId="2147483787"/>
            <pc:sldLayoutMk cId="908290328" sldId="2147483820"/>
          </pc:sldLayoutMkLst>
          <pc:picChg chg="del">
            <ac:chgData name="Ghosh2, Avik" userId="e6f74fb8-3441-4fbe-ac5c-6d8c4108813d" providerId="ADAL" clId="{26EDB3F7-0679-4D54-8E50-48A6703F890D}" dt="2023-07-05T05:06:07.164" v="25112"/>
            <ac:picMkLst>
              <pc:docMk/>
              <pc:sldMasterMk cId="227081082" sldId="2147483787"/>
              <pc:sldLayoutMk cId="908290328" sldId="2147483820"/>
              <ac:picMk id="4" creationId="{B333615C-38ED-9873-AB6C-1782841700DA}"/>
            </ac:picMkLst>
          </pc:picChg>
        </pc:sldLayoutChg>
      </pc:sldMasterChg>
      <pc:sldMasterChg chg="modSldLayout">
        <pc:chgData name="Ghosh2, Avik" userId="e6f74fb8-3441-4fbe-ac5c-6d8c4108813d" providerId="ADAL" clId="{26EDB3F7-0679-4D54-8E50-48A6703F890D}" dt="2023-07-05T05:05:52.031" v="25093"/>
        <pc:sldMasterMkLst>
          <pc:docMk/>
          <pc:sldMasterMk cId="247939937" sldId="2147483821"/>
        </pc:sldMasterMkLst>
        <pc:sldLayoutChg chg="addSp delSp">
          <pc:chgData name="Ghosh2, Avik" userId="e6f74fb8-3441-4fbe-ac5c-6d8c4108813d" providerId="ADAL" clId="{26EDB3F7-0679-4D54-8E50-48A6703F890D}" dt="2023-07-05T05:05:52.031" v="25093"/>
          <pc:sldLayoutMkLst>
            <pc:docMk/>
            <pc:sldMasterMk cId="247939937" sldId="2147483821"/>
            <pc:sldLayoutMk cId="1787271092" sldId="2147483833"/>
          </pc:sldLayoutMkLst>
          <pc:spChg chg="add del">
            <ac:chgData name="Ghosh2, Avik" userId="e6f74fb8-3441-4fbe-ac5c-6d8c4108813d" providerId="ADAL" clId="{26EDB3F7-0679-4D54-8E50-48A6703F890D}" dt="2023-07-05T05:05:52.031" v="25093"/>
            <ac:spMkLst>
              <pc:docMk/>
              <pc:sldMasterMk cId="247939937" sldId="2147483821"/>
              <pc:sldLayoutMk cId="1787271092" sldId="2147483833"/>
              <ac:spMk id="5" creationId="{EB43A73A-DC6A-C90D-D8D8-55F3DC88FFE3}"/>
            </ac:spMkLst>
          </pc:spChg>
          <pc:picChg chg="add del">
            <ac:chgData name="Ghosh2, Avik" userId="e6f74fb8-3441-4fbe-ac5c-6d8c4108813d" providerId="ADAL" clId="{26EDB3F7-0679-4D54-8E50-48A6703F890D}" dt="2023-07-05T05:05:52.031" v="25093"/>
            <ac:picMkLst>
              <pc:docMk/>
              <pc:sldMasterMk cId="247939937" sldId="2147483821"/>
              <pc:sldLayoutMk cId="1787271092" sldId="2147483833"/>
              <ac:picMk id="6" creationId="{BB68EA25-C5DE-1213-4C94-BA7F5231BFF4}"/>
            </ac:picMkLst>
          </pc:picChg>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unilever-my.sharepoint.com/personal/avik_ghosh2_unilever_com/Documents/Desktop/Project/Sensory_Test(DV%20IR%20+%20beads%20+%20shimmer).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600" b="1"/>
              <a:t>Sensory</a:t>
            </a:r>
            <a:r>
              <a:rPr lang="en-IN" baseline="0"/>
              <a:t> </a:t>
            </a:r>
            <a:r>
              <a:rPr lang="en-IN" sz="1600" b="1" i="0" baseline="0"/>
              <a:t>Score(Mask + Beads)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4155778607850697E-2"/>
          <c:y val="0.149870090089229"/>
          <c:w val="0.61603240182131869"/>
          <c:h val="0.6316418532706416"/>
        </c:manualLayout>
      </c:layout>
      <c:barChart>
        <c:barDir val="col"/>
        <c:grouping val="clustered"/>
        <c:varyColors val="0"/>
        <c:ser>
          <c:idx val="0"/>
          <c:order val="0"/>
          <c:tx>
            <c:v>DV IR Mask(HB 50)</c:v>
          </c:tx>
          <c:spPr>
            <a:solidFill>
              <a:schemeClr val="accent1"/>
            </a:solidFill>
            <a:ln>
              <a:noFill/>
            </a:ln>
            <a:effectLst/>
          </c:spPr>
          <c:invertIfNegative val="0"/>
          <c:cat>
            <c:strRef>
              <c:f>beads!$C$7:$H$7</c:f>
              <c:strCache>
                <c:ptCount val="6"/>
                <c:pt idx="0">
                  <c:v>Dry ease of Finger Combing</c:v>
                </c:pt>
                <c:pt idx="1">
                  <c:v>Frizzfree</c:v>
                </c:pt>
                <c:pt idx="2">
                  <c:v>Hair Smoothness</c:v>
                </c:pt>
                <c:pt idx="3">
                  <c:v>Soft feel</c:v>
                </c:pt>
                <c:pt idx="4">
                  <c:v>Shine</c:v>
                </c:pt>
                <c:pt idx="5">
                  <c:v>Clean Look/feel</c:v>
                </c:pt>
              </c:strCache>
            </c:strRef>
          </c:cat>
          <c:val>
            <c:numRef>
              <c:f>beads!$C$17:$H$17</c:f>
              <c:numCache>
                <c:formatCode>General</c:formatCode>
                <c:ptCount val="6"/>
                <c:pt idx="0">
                  <c:v>3.6</c:v>
                </c:pt>
                <c:pt idx="1">
                  <c:v>3.8</c:v>
                </c:pt>
                <c:pt idx="2">
                  <c:v>3.5</c:v>
                </c:pt>
                <c:pt idx="3">
                  <c:v>3.6</c:v>
                </c:pt>
                <c:pt idx="4">
                  <c:v>3.6</c:v>
                </c:pt>
                <c:pt idx="5">
                  <c:v>3.8</c:v>
                </c:pt>
              </c:numCache>
            </c:numRef>
          </c:val>
          <c:extLst>
            <c:ext xmlns:c16="http://schemas.microsoft.com/office/drawing/2014/chart" uri="{C3380CC4-5D6E-409C-BE32-E72D297353CC}">
              <c16:uniqueId val="{00000000-A47A-46CD-9B5B-DB62019C05C4}"/>
            </c:ext>
          </c:extLst>
        </c:ser>
        <c:ser>
          <c:idx val="1"/>
          <c:order val="1"/>
          <c:tx>
            <c:v>DV IR Mask(HB 50)+Florasphere 0.5 mm beads</c:v>
          </c:tx>
          <c:spPr>
            <a:solidFill>
              <a:schemeClr val="accent3"/>
            </a:solidFill>
            <a:ln>
              <a:noFill/>
            </a:ln>
            <a:effectLst/>
          </c:spPr>
          <c:invertIfNegative val="0"/>
          <c:val>
            <c:numRef>
              <c:f>beads!$C$30:$H$30</c:f>
              <c:numCache>
                <c:formatCode>General</c:formatCode>
                <c:ptCount val="6"/>
                <c:pt idx="0">
                  <c:v>3.6</c:v>
                </c:pt>
                <c:pt idx="1">
                  <c:v>4</c:v>
                </c:pt>
                <c:pt idx="2">
                  <c:v>3.8</c:v>
                </c:pt>
                <c:pt idx="3">
                  <c:v>4</c:v>
                </c:pt>
                <c:pt idx="4">
                  <c:v>3.9</c:v>
                </c:pt>
                <c:pt idx="5">
                  <c:v>3.8</c:v>
                </c:pt>
              </c:numCache>
            </c:numRef>
          </c:val>
          <c:extLst>
            <c:ext xmlns:c16="http://schemas.microsoft.com/office/drawing/2014/chart" uri="{C3380CC4-5D6E-409C-BE32-E72D297353CC}">
              <c16:uniqueId val="{00000001-A47A-46CD-9B5B-DB62019C05C4}"/>
            </c:ext>
          </c:extLst>
        </c:ser>
        <c:dLbls>
          <c:showLegendKey val="0"/>
          <c:showVal val="0"/>
          <c:showCatName val="0"/>
          <c:showSerName val="0"/>
          <c:showPercent val="0"/>
          <c:showBubbleSize val="0"/>
        </c:dLbls>
        <c:gapWidth val="219"/>
        <c:overlap val="-27"/>
        <c:axId val="1712963391"/>
        <c:axId val="1712963871"/>
      </c:barChart>
      <c:catAx>
        <c:axId val="1712963391"/>
        <c:scaling>
          <c:orientation val="minMax"/>
        </c:scaling>
        <c:delete val="0"/>
        <c:axPos val="b"/>
        <c:title>
          <c:tx>
            <c:rich>
              <a:bodyPr rot="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r>
                  <a:rPr lang="en-IN" sz="1600" b="1" i="0" baseline="0"/>
                  <a:t>Sensory Tests(Avg)     1 = Poor, 5 = Best </a:t>
                </a:r>
              </a:p>
              <a:p>
                <a:pPr>
                  <a:defRPr sz="1200" b="1"/>
                </a:pPr>
                <a:endParaRPr lang="en-IN" sz="1200" b="1" i="0" baseline="0"/>
              </a:p>
            </c:rich>
          </c:tx>
          <c:layout>
            <c:manualLayout>
              <c:xMode val="edge"/>
              <c:yMode val="edge"/>
              <c:x val="0.31898930421907146"/>
              <c:y val="0.90528126165338807"/>
            </c:manualLayout>
          </c:layout>
          <c:overlay val="0"/>
          <c:spPr>
            <a:noFill/>
            <a:ln>
              <a:noFill/>
            </a:ln>
            <a:effectLst/>
          </c:spPr>
          <c:txPr>
            <a:bodyPr rot="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1712963871"/>
        <c:crosses val="autoZero"/>
        <c:auto val="1"/>
        <c:lblAlgn val="ctr"/>
        <c:lblOffset val="100"/>
        <c:noMultiLvlLbl val="0"/>
      </c:catAx>
      <c:valAx>
        <c:axId val="1712963871"/>
        <c:scaling>
          <c:orientation val="minMax"/>
          <c:max val="5"/>
          <c:min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IN" sz="1400" b="1" baseline="0"/>
                  <a:t>Score</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171296339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1_CHAPTER - HALF - IMAGE - 6">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A93AE1-53CC-6F7A-C4B9-45CE20E21707}"/>
              </a:ext>
            </a:extLst>
          </p:cNvPr>
          <p:cNvSpPr/>
          <p:nvPr/>
        </p:nvSpPr>
        <p:spPr>
          <a:xfrm>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2D441B5-85C6-2B05-85A7-39F8582A7695}"/>
              </a:ext>
            </a:extLst>
          </p:cNvPr>
          <p:cNvPicPr>
            <a:picLocks noChangeAspect="1"/>
          </p:cNvPicPr>
          <p:nvPr/>
        </p:nvPicPr>
        <p:blipFill>
          <a:blip r:embed="rId2"/>
          <a:stretch>
            <a:fillRect/>
          </a:stretch>
        </p:blipFill>
        <p:spPr>
          <a:xfrm>
            <a:off x="6102983" y="0"/>
            <a:ext cx="6089017" cy="6858000"/>
          </a:xfrm>
          <a:prstGeom prst="rect">
            <a:avLst/>
          </a:prstGeom>
        </p:spPr>
      </p:pic>
      <p:sp>
        <p:nvSpPr>
          <p:cNvPr id="8" name="Slide Number Placeholder 8">
            <a:extLst>
              <a:ext uri="{FF2B5EF4-FFF2-40B4-BE49-F238E27FC236}">
                <a16:creationId xmlns:a16="http://schemas.microsoft.com/office/drawing/2014/main" id="{F650EDB6-2416-19D6-5160-9D009C1E3672}"/>
              </a:ext>
            </a:extLst>
          </p:cNvPr>
          <p:cNvSpPr txBox="1">
            <a:spLocks/>
          </p:cNvSpPr>
          <p:nvPr/>
        </p:nvSpPr>
        <p:spPr>
          <a:xfrm>
            <a:off x="0" y="6324254"/>
            <a:ext cx="284814" cy="365125"/>
          </a:xfrm>
          <a:prstGeom prst="rect">
            <a:avLst/>
          </a:prstGeom>
        </p:spPr>
        <p:txBody>
          <a:bodyPr vert="horz" lIns="0" tIns="0" rIns="0" bIns="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7A731D5-EFCD-C34B-B55F-7373AF3E3D53}" type="slidenum">
              <a:rPr lang="en-US" sz="1000" b="1" i="0" smtClean="0">
                <a:solidFill>
                  <a:schemeClr val="bg1"/>
                </a:solidFill>
                <a:latin typeface="Microsoft New Tai Lue" panose="020B0502040204020203" pitchFamily="34" charset="0"/>
                <a:cs typeface="Microsoft New Tai Lue" panose="020B0502040204020203" pitchFamily="34" charset="0"/>
              </a:rPr>
              <a:pPr algn="ctr"/>
              <a:t>‹#›</a:t>
            </a:fld>
            <a:endParaRPr lang="en-US" sz="1000" b="1" i="0">
              <a:solidFill>
                <a:schemeClr val="bg1"/>
              </a:solidFill>
              <a:latin typeface="Microsoft New Tai Lue" panose="020B0502040204020203" pitchFamily="34" charset="0"/>
              <a:cs typeface="Microsoft New Tai Lue" panose="020B0502040204020203" pitchFamily="34" charset="0"/>
            </a:endParaRPr>
          </a:p>
        </p:txBody>
      </p:sp>
      <p:sp>
        <p:nvSpPr>
          <p:cNvPr id="9" name="Text Placeholder 7">
            <a:extLst>
              <a:ext uri="{FF2B5EF4-FFF2-40B4-BE49-F238E27FC236}">
                <a16:creationId xmlns:a16="http://schemas.microsoft.com/office/drawing/2014/main" id="{0A581C62-E116-EEBF-6707-3B210E5FEA0B}"/>
              </a:ext>
            </a:extLst>
          </p:cNvPr>
          <p:cNvSpPr>
            <a:spLocks noGrp="1"/>
          </p:cNvSpPr>
          <p:nvPr>
            <p:ph type="body" sz="quarter" idx="10" hasCustomPrompt="1"/>
          </p:nvPr>
        </p:nvSpPr>
        <p:spPr>
          <a:xfrm>
            <a:off x="596901" y="2188368"/>
            <a:ext cx="4999156" cy="2481263"/>
          </a:xfrm>
        </p:spPr>
        <p:txBody>
          <a:bodyPr anchor="ctr">
            <a:noAutofit/>
          </a:bodyPr>
          <a:lstStyle>
            <a:lvl1pPr algn="r">
              <a:defRPr sz="5800" b="1" i="0">
                <a:solidFill>
                  <a:schemeClr val="bg1"/>
                </a:solidFill>
                <a:latin typeface="Microsoft New Tai Lue" panose="020B0502040204020203" pitchFamily="34" charset="0"/>
                <a:cs typeface="Microsoft New Tai Lue" panose="020B0502040204020203" pitchFamily="34" charset="0"/>
              </a:defRPr>
            </a:lvl1pPr>
          </a:lstStyle>
          <a:p>
            <a:pPr lvl="0"/>
            <a:r>
              <a:rPr lang="en-GB"/>
              <a:t>Half width chapter title</a:t>
            </a:r>
            <a:endParaRPr lang="en-US"/>
          </a:p>
        </p:txBody>
      </p:sp>
    </p:spTree>
    <p:extLst>
      <p:ext uri="{BB962C8B-B14F-4D97-AF65-F5344CB8AC3E}">
        <p14:creationId xmlns:p14="http://schemas.microsoft.com/office/powerpoint/2010/main" val="476861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_CHAPTER - HALF - IMAGE - 6">
    <p:spTree>
      <p:nvGrpSpPr>
        <p:cNvPr id="1" name=""/>
        <p:cNvGrpSpPr/>
        <p:nvPr/>
      </p:nvGrpSpPr>
      <p:grpSpPr>
        <a:xfrm>
          <a:off x="0" y="0"/>
          <a:ext cx="0" cy="0"/>
          <a:chOff x="0" y="0"/>
          <a:chExt cx="0" cy="0"/>
        </a:xfrm>
      </p:grpSpPr>
      <p:pic>
        <p:nvPicPr>
          <p:cNvPr id="7" name="Picture 6" descr="A picture containing weapon, brass knucks, scissors&#10;&#10;Description automatically generated">
            <a:extLst>
              <a:ext uri="{FF2B5EF4-FFF2-40B4-BE49-F238E27FC236}">
                <a16:creationId xmlns:a16="http://schemas.microsoft.com/office/drawing/2014/main" id="{65182E44-6D50-9B15-1FE0-89F3AEAEE998}"/>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611" y="0"/>
            <a:ext cx="12193611" cy="6858000"/>
          </a:xfrm>
          <a:prstGeom prst="rect">
            <a:avLst/>
          </a:prstGeom>
        </p:spPr>
      </p:pic>
      <p:sp>
        <p:nvSpPr>
          <p:cNvPr id="10" name="Rectangle 9">
            <a:extLst>
              <a:ext uri="{FF2B5EF4-FFF2-40B4-BE49-F238E27FC236}">
                <a16:creationId xmlns:a16="http://schemas.microsoft.com/office/drawing/2014/main" id="{D6FDCA63-EF3C-65C6-D02A-6DBD520729A7}"/>
              </a:ext>
            </a:extLst>
          </p:cNvPr>
          <p:cNvSpPr/>
          <p:nvPr/>
        </p:nvSpPr>
        <p:spPr>
          <a:xfrm>
            <a:off x="0" y="0"/>
            <a:ext cx="6096000" cy="6858000"/>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8">
            <a:extLst>
              <a:ext uri="{FF2B5EF4-FFF2-40B4-BE49-F238E27FC236}">
                <a16:creationId xmlns:a16="http://schemas.microsoft.com/office/drawing/2014/main" id="{F650EDB6-2416-19D6-5160-9D009C1E3672}"/>
              </a:ext>
            </a:extLst>
          </p:cNvPr>
          <p:cNvSpPr txBox="1">
            <a:spLocks/>
          </p:cNvSpPr>
          <p:nvPr/>
        </p:nvSpPr>
        <p:spPr>
          <a:xfrm>
            <a:off x="0" y="6324254"/>
            <a:ext cx="284814" cy="365125"/>
          </a:xfrm>
          <a:prstGeom prst="rect">
            <a:avLst/>
          </a:prstGeom>
        </p:spPr>
        <p:txBody>
          <a:bodyPr vert="horz" lIns="0" tIns="0" rIns="0" bIns="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7A731D5-EFCD-C34B-B55F-7373AF3E3D53}" type="slidenum">
              <a:rPr lang="en-US" sz="1000" b="1" i="0" smtClean="0">
                <a:solidFill>
                  <a:schemeClr val="bg1"/>
                </a:solidFill>
                <a:latin typeface="Microsoft New Tai Lue" panose="020B0502040204020203" pitchFamily="34" charset="0"/>
                <a:cs typeface="Microsoft New Tai Lue" panose="020B0502040204020203" pitchFamily="34" charset="0"/>
              </a:rPr>
              <a:pPr algn="ctr"/>
              <a:t>‹#›</a:t>
            </a:fld>
            <a:endParaRPr lang="en-US" sz="1000" b="1" i="0">
              <a:solidFill>
                <a:schemeClr val="bg1"/>
              </a:solidFill>
              <a:latin typeface="Microsoft New Tai Lue" panose="020B0502040204020203" pitchFamily="34" charset="0"/>
              <a:cs typeface="Microsoft New Tai Lue" panose="020B0502040204020203" pitchFamily="34" charset="0"/>
            </a:endParaRPr>
          </a:p>
        </p:txBody>
      </p:sp>
      <p:sp>
        <p:nvSpPr>
          <p:cNvPr id="9" name="Text Placeholder 7">
            <a:extLst>
              <a:ext uri="{FF2B5EF4-FFF2-40B4-BE49-F238E27FC236}">
                <a16:creationId xmlns:a16="http://schemas.microsoft.com/office/drawing/2014/main" id="{0A581C62-E116-EEBF-6707-3B210E5FEA0B}"/>
              </a:ext>
            </a:extLst>
          </p:cNvPr>
          <p:cNvSpPr>
            <a:spLocks noGrp="1"/>
          </p:cNvSpPr>
          <p:nvPr>
            <p:ph type="body" sz="quarter" idx="10" hasCustomPrompt="1"/>
          </p:nvPr>
        </p:nvSpPr>
        <p:spPr>
          <a:xfrm>
            <a:off x="596901" y="2188368"/>
            <a:ext cx="4999156" cy="2481263"/>
          </a:xfrm>
        </p:spPr>
        <p:txBody>
          <a:bodyPr anchor="ctr">
            <a:noAutofit/>
          </a:bodyPr>
          <a:lstStyle>
            <a:lvl1pPr algn="r">
              <a:defRPr sz="5800" b="1" i="0">
                <a:solidFill>
                  <a:schemeClr val="bg1"/>
                </a:solidFill>
                <a:latin typeface="Microsoft New Tai Lue" panose="020B0502040204020203" pitchFamily="34" charset="0"/>
                <a:cs typeface="Microsoft New Tai Lue" panose="020B0502040204020203" pitchFamily="34" charset="0"/>
              </a:defRPr>
            </a:lvl1pPr>
          </a:lstStyle>
          <a:p>
            <a:pPr lvl="0"/>
            <a:r>
              <a:rPr lang="en-GB"/>
              <a:t>Half width chapter title</a:t>
            </a:r>
            <a:endParaRPr lang="en-US"/>
          </a:p>
        </p:txBody>
      </p:sp>
    </p:spTree>
    <p:extLst>
      <p:ext uri="{BB962C8B-B14F-4D97-AF65-F5344CB8AC3E}">
        <p14:creationId xmlns:p14="http://schemas.microsoft.com/office/powerpoint/2010/main" val="2025913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_CHAPTER - HALF - IMAGE - 6">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B66B015-9C6D-9E9A-57CC-7C5399EC719C}"/>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5912554" y="0"/>
            <a:ext cx="6279446" cy="6858000"/>
          </a:xfrm>
          <a:prstGeom prst="rect">
            <a:avLst/>
          </a:prstGeom>
        </p:spPr>
      </p:pic>
      <p:sp>
        <p:nvSpPr>
          <p:cNvPr id="15" name="Rectangle 14">
            <a:extLst>
              <a:ext uri="{FF2B5EF4-FFF2-40B4-BE49-F238E27FC236}">
                <a16:creationId xmlns:a16="http://schemas.microsoft.com/office/drawing/2014/main" id="{2CABAAAB-4529-34ED-49DA-C9C9658BB8D6}"/>
              </a:ext>
            </a:extLst>
          </p:cNvPr>
          <p:cNvSpPr/>
          <p:nvPr/>
        </p:nvSpPr>
        <p:spPr>
          <a:xfrm>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8">
            <a:extLst>
              <a:ext uri="{FF2B5EF4-FFF2-40B4-BE49-F238E27FC236}">
                <a16:creationId xmlns:a16="http://schemas.microsoft.com/office/drawing/2014/main" id="{F650EDB6-2416-19D6-5160-9D009C1E3672}"/>
              </a:ext>
            </a:extLst>
          </p:cNvPr>
          <p:cNvSpPr txBox="1">
            <a:spLocks/>
          </p:cNvSpPr>
          <p:nvPr/>
        </p:nvSpPr>
        <p:spPr>
          <a:xfrm>
            <a:off x="0" y="6324254"/>
            <a:ext cx="284814" cy="365125"/>
          </a:xfrm>
          <a:prstGeom prst="rect">
            <a:avLst/>
          </a:prstGeom>
        </p:spPr>
        <p:txBody>
          <a:bodyPr vert="horz" lIns="0" tIns="0" rIns="0" bIns="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7A731D5-EFCD-C34B-B55F-7373AF3E3D53}" type="slidenum">
              <a:rPr lang="en-US" sz="1000" b="1" i="0" smtClean="0">
                <a:solidFill>
                  <a:schemeClr val="bg1"/>
                </a:solidFill>
                <a:latin typeface="Microsoft New Tai Lue" panose="020B0502040204020203" pitchFamily="34" charset="0"/>
                <a:cs typeface="Microsoft New Tai Lue" panose="020B0502040204020203" pitchFamily="34" charset="0"/>
              </a:rPr>
              <a:pPr algn="ctr"/>
              <a:t>‹#›</a:t>
            </a:fld>
            <a:endParaRPr lang="en-US" sz="1000" b="1" i="0">
              <a:solidFill>
                <a:schemeClr val="bg1"/>
              </a:solidFill>
              <a:latin typeface="Microsoft New Tai Lue" panose="020B0502040204020203" pitchFamily="34" charset="0"/>
              <a:cs typeface="Microsoft New Tai Lue" panose="020B0502040204020203" pitchFamily="34" charset="0"/>
            </a:endParaRPr>
          </a:p>
        </p:txBody>
      </p:sp>
      <p:sp>
        <p:nvSpPr>
          <p:cNvPr id="9" name="Text Placeholder 7">
            <a:extLst>
              <a:ext uri="{FF2B5EF4-FFF2-40B4-BE49-F238E27FC236}">
                <a16:creationId xmlns:a16="http://schemas.microsoft.com/office/drawing/2014/main" id="{0A581C62-E116-EEBF-6707-3B210E5FEA0B}"/>
              </a:ext>
            </a:extLst>
          </p:cNvPr>
          <p:cNvSpPr>
            <a:spLocks noGrp="1"/>
          </p:cNvSpPr>
          <p:nvPr>
            <p:ph type="body" sz="quarter" idx="10" hasCustomPrompt="1"/>
          </p:nvPr>
        </p:nvSpPr>
        <p:spPr>
          <a:xfrm>
            <a:off x="596901" y="2188368"/>
            <a:ext cx="4999156" cy="2481263"/>
          </a:xfrm>
        </p:spPr>
        <p:txBody>
          <a:bodyPr anchor="ctr">
            <a:noAutofit/>
          </a:bodyPr>
          <a:lstStyle>
            <a:lvl1pPr algn="r">
              <a:defRPr sz="5800" b="1" i="0">
                <a:solidFill>
                  <a:schemeClr val="bg1"/>
                </a:solidFill>
                <a:latin typeface="Microsoft New Tai Lue" panose="020B0502040204020203" pitchFamily="34" charset="0"/>
                <a:cs typeface="Microsoft New Tai Lue" panose="020B0502040204020203" pitchFamily="34" charset="0"/>
              </a:defRPr>
            </a:lvl1pPr>
          </a:lstStyle>
          <a:p>
            <a:pPr lvl="0"/>
            <a:r>
              <a:rPr lang="en-GB"/>
              <a:t>Half width chapter title</a:t>
            </a:r>
            <a:endParaRPr lang="en-US"/>
          </a:p>
        </p:txBody>
      </p:sp>
    </p:spTree>
    <p:extLst>
      <p:ext uri="{BB962C8B-B14F-4D97-AF65-F5344CB8AC3E}">
        <p14:creationId xmlns:p14="http://schemas.microsoft.com/office/powerpoint/2010/main" val="38866821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9_CHAPTER - HALF - IMAGE - 6">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B53F6D6-19B5-13F6-315F-0EA9F4FD757A}"/>
              </a:ext>
            </a:extLst>
          </p:cNvPr>
          <p:cNvSpPr/>
          <p:nvPr/>
        </p:nvSpPr>
        <p:spPr>
          <a:xfrm>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6847953-2B3E-CF30-8EE4-EEF72F4C5503}"/>
              </a:ext>
            </a:extLst>
          </p:cNvPr>
          <p:cNvPicPr>
            <a:picLocks noChangeAspect="1"/>
          </p:cNvPicPr>
          <p:nvPr/>
        </p:nvPicPr>
        <p:blipFill>
          <a:blip r:embed="rId2"/>
          <a:stretch>
            <a:fillRect/>
          </a:stretch>
        </p:blipFill>
        <p:spPr>
          <a:xfrm>
            <a:off x="6096001" y="0"/>
            <a:ext cx="6096000" cy="6858000"/>
          </a:xfrm>
          <a:prstGeom prst="rect">
            <a:avLst/>
          </a:prstGeom>
        </p:spPr>
      </p:pic>
      <p:sp>
        <p:nvSpPr>
          <p:cNvPr id="8" name="Slide Number Placeholder 8">
            <a:extLst>
              <a:ext uri="{FF2B5EF4-FFF2-40B4-BE49-F238E27FC236}">
                <a16:creationId xmlns:a16="http://schemas.microsoft.com/office/drawing/2014/main" id="{F650EDB6-2416-19D6-5160-9D009C1E3672}"/>
              </a:ext>
            </a:extLst>
          </p:cNvPr>
          <p:cNvSpPr txBox="1">
            <a:spLocks/>
          </p:cNvSpPr>
          <p:nvPr/>
        </p:nvSpPr>
        <p:spPr>
          <a:xfrm>
            <a:off x="0" y="6324254"/>
            <a:ext cx="284814" cy="365125"/>
          </a:xfrm>
          <a:prstGeom prst="rect">
            <a:avLst/>
          </a:prstGeom>
        </p:spPr>
        <p:txBody>
          <a:bodyPr vert="horz" lIns="0" tIns="0" rIns="0" bIns="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7A731D5-EFCD-C34B-B55F-7373AF3E3D53}" type="slidenum">
              <a:rPr lang="en-US" sz="1000" b="1" i="0" smtClean="0">
                <a:solidFill>
                  <a:schemeClr val="bg1"/>
                </a:solidFill>
                <a:latin typeface="Microsoft New Tai Lue" panose="020B0502040204020203" pitchFamily="34" charset="0"/>
                <a:cs typeface="Microsoft New Tai Lue" panose="020B0502040204020203" pitchFamily="34" charset="0"/>
              </a:rPr>
              <a:pPr algn="ctr"/>
              <a:t>‹#›</a:t>
            </a:fld>
            <a:endParaRPr lang="en-US" sz="1000" b="1" i="0">
              <a:solidFill>
                <a:schemeClr val="bg1"/>
              </a:solidFill>
              <a:latin typeface="Microsoft New Tai Lue" panose="020B0502040204020203" pitchFamily="34" charset="0"/>
              <a:cs typeface="Microsoft New Tai Lue" panose="020B0502040204020203" pitchFamily="34" charset="0"/>
            </a:endParaRPr>
          </a:p>
        </p:txBody>
      </p:sp>
      <p:sp>
        <p:nvSpPr>
          <p:cNvPr id="9" name="Text Placeholder 7">
            <a:extLst>
              <a:ext uri="{FF2B5EF4-FFF2-40B4-BE49-F238E27FC236}">
                <a16:creationId xmlns:a16="http://schemas.microsoft.com/office/drawing/2014/main" id="{0A581C62-E116-EEBF-6707-3B210E5FEA0B}"/>
              </a:ext>
            </a:extLst>
          </p:cNvPr>
          <p:cNvSpPr>
            <a:spLocks noGrp="1"/>
          </p:cNvSpPr>
          <p:nvPr>
            <p:ph type="body" sz="quarter" idx="10" hasCustomPrompt="1"/>
          </p:nvPr>
        </p:nvSpPr>
        <p:spPr>
          <a:xfrm>
            <a:off x="596901" y="2188368"/>
            <a:ext cx="4999156" cy="2481263"/>
          </a:xfrm>
        </p:spPr>
        <p:txBody>
          <a:bodyPr anchor="ctr">
            <a:noAutofit/>
          </a:bodyPr>
          <a:lstStyle>
            <a:lvl1pPr algn="r">
              <a:defRPr sz="5800" b="1" i="0">
                <a:solidFill>
                  <a:schemeClr val="bg1"/>
                </a:solidFill>
                <a:latin typeface="Microsoft New Tai Lue" panose="020B0502040204020203" pitchFamily="34" charset="0"/>
                <a:cs typeface="Microsoft New Tai Lue" panose="020B0502040204020203" pitchFamily="34" charset="0"/>
              </a:defRPr>
            </a:lvl1pPr>
          </a:lstStyle>
          <a:p>
            <a:pPr lvl="0"/>
            <a:r>
              <a:rPr lang="en-GB"/>
              <a:t>Half width chapter title</a:t>
            </a:r>
            <a:endParaRPr lang="en-US"/>
          </a:p>
        </p:txBody>
      </p:sp>
    </p:spTree>
    <p:extLst>
      <p:ext uri="{BB962C8B-B14F-4D97-AF65-F5344CB8AC3E}">
        <p14:creationId xmlns:p14="http://schemas.microsoft.com/office/powerpoint/2010/main" val="24736894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7_CHAPTER - HALF - IMAGE - 6">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67EFA71-E4A3-E3C1-2B4C-C3DA9606E6FC}"/>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611" y="0"/>
            <a:ext cx="12193611" cy="6858000"/>
          </a:xfrm>
          <a:prstGeom prst="rect">
            <a:avLst/>
          </a:prstGeom>
        </p:spPr>
      </p:pic>
      <p:sp>
        <p:nvSpPr>
          <p:cNvPr id="12" name="Rectangle 11">
            <a:extLst>
              <a:ext uri="{FF2B5EF4-FFF2-40B4-BE49-F238E27FC236}">
                <a16:creationId xmlns:a16="http://schemas.microsoft.com/office/drawing/2014/main" id="{F692B82D-A183-7506-00E8-2022D5CA30F2}"/>
              </a:ext>
            </a:extLst>
          </p:cNvPr>
          <p:cNvSpPr/>
          <p:nvPr/>
        </p:nvSpPr>
        <p:spPr>
          <a:xfrm>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8">
            <a:extLst>
              <a:ext uri="{FF2B5EF4-FFF2-40B4-BE49-F238E27FC236}">
                <a16:creationId xmlns:a16="http://schemas.microsoft.com/office/drawing/2014/main" id="{F650EDB6-2416-19D6-5160-9D009C1E3672}"/>
              </a:ext>
            </a:extLst>
          </p:cNvPr>
          <p:cNvSpPr txBox="1">
            <a:spLocks/>
          </p:cNvSpPr>
          <p:nvPr/>
        </p:nvSpPr>
        <p:spPr>
          <a:xfrm>
            <a:off x="0" y="6324254"/>
            <a:ext cx="284814" cy="365125"/>
          </a:xfrm>
          <a:prstGeom prst="rect">
            <a:avLst/>
          </a:prstGeom>
        </p:spPr>
        <p:txBody>
          <a:bodyPr vert="horz" lIns="0" tIns="0" rIns="0" bIns="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7A731D5-EFCD-C34B-B55F-7373AF3E3D53}" type="slidenum">
              <a:rPr lang="en-US" sz="1000" b="1" i="0" smtClean="0">
                <a:solidFill>
                  <a:schemeClr val="bg1"/>
                </a:solidFill>
                <a:latin typeface="Microsoft New Tai Lue" panose="020B0502040204020203" pitchFamily="34" charset="0"/>
                <a:cs typeface="Microsoft New Tai Lue" panose="020B0502040204020203" pitchFamily="34" charset="0"/>
              </a:rPr>
              <a:pPr algn="ctr"/>
              <a:t>‹#›</a:t>
            </a:fld>
            <a:endParaRPr lang="en-US" sz="1000" b="1" i="0">
              <a:solidFill>
                <a:schemeClr val="bg1"/>
              </a:solidFill>
              <a:latin typeface="Microsoft New Tai Lue" panose="020B0502040204020203" pitchFamily="34" charset="0"/>
              <a:cs typeface="Microsoft New Tai Lue" panose="020B0502040204020203" pitchFamily="34" charset="0"/>
            </a:endParaRPr>
          </a:p>
        </p:txBody>
      </p:sp>
      <p:sp>
        <p:nvSpPr>
          <p:cNvPr id="9" name="Text Placeholder 7">
            <a:extLst>
              <a:ext uri="{FF2B5EF4-FFF2-40B4-BE49-F238E27FC236}">
                <a16:creationId xmlns:a16="http://schemas.microsoft.com/office/drawing/2014/main" id="{0A581C62-E116-EEBF-6707-3B210E5FEA0B}"/>
              </a:ext>
            </a:extLst>
          </p:cNvPr>
          <p:cNvSpPr>
            <a:spLocks noGrp="1"/>
          </p:cNvSpPr>
          <p:nvPr>
            <p:ph type="body" sz="quarter" idx="10" hasCustomPrompt="1"/>
          </p:nvPr>
        </p:nvSpPr>
        <p:spPr>
          <a:xfrm>
            <a:off x="596901" y="2188368"/>
            <a:ext cx="4999156" cy="2481263"/>
          </a:xfrm>
        </p:spPr>
        <p:txBody>
          <a:bodyPr anchor="ctr">
            <a:noAutofit/>
          </a:bodyPr>
          <a:lstStyle>
            <a:lvl1pPr algn="r">
              <a:defRPr sz="5800" b="1" i="0">
                <a:solidFill>
                  <a:schemeClr val="bg1"/>
                </a:solidFill>
                <a:latin typeface="Microsoft New Tai Lue" panose="020B0502040204020203" pitchFamily="34" charset="0"/>
                <a:cs typeface="Microsoft New Tai Lue" panose="020B0502040204020203" pitchFamily="34" charset="0"/>
              </a:defRPr>
            </a:lvl1pPr>
          </a:lstStyle>
          <a:p>
            <a:pPr lvl="0"/>
            <a:r>
              <a:rPr lang="en-GB"/>
              <a:t>Half width chapter title</a:t>
            </a:r>
            <a:endParaRPr lang="en-US"/>
          </a:p>
        </p:txBody>
      </p:sp>
    </p:spTree>
    <p:extLst>
      <p:ext uri="{BB962C8B-B14F-4D97-AF65-F5344CB8AC3E}">
        <p14:creationId xmlns:p14="http://schemas.microsoft.com/office/powerpoint/2010/main" val="3134016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8_CHAPTER - HALF - IMAGE - 6">
    <p:spTree>
      <p:nvGrpSpPr>
        <p:cNvPr id="1" name=""/>
        <p:cNvGrpSpPr/>
        <p:nvPr/>
      </p:nvGrpSpPr>
      <p:grpSpPr>
        <a:xfrm>
          <a:off x="0" y="0"/>
          <a:ext cx="0" cy="0"/>
          <a:chOff x="0" y="0"/>
          <a:chExt cx="0" cy="0"/>
        </a:xfrm>
      </p:grpSpPr>
      <p:pic>
        <p:nvPicPr>
          <p:cNvPr id="5" name="Picture 4" descr="A picture containing brass knucks, weapon, honeycomb&#10;&#10;Description automatically generated">
            <a:extLst>
              <a:ext uri="{FF2B5EF4-FFF2-40B4-BE49-F238E27FC236}">
                <a16:creationId xmlns:a16="http://schemas.microsoft.com/office/drawing/2014/main" id="{55A6F0B2-1864-47A7-3FC9-B88D57362E14}"/>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611" y="0"/>
            <a:ext cx="12193611" cy="6858000"/>
          </a:xfrm>
          <a:prstGeom prst="rect">
            <a:avLst/>
          </a:prstGeom>
        </p:spPr>
      </p:pic>
      <p:sp>
        <p:nvSpPr>
          <p:cNvPr id="6" name="Rectangle 5">
            <a:extLst>
              <a:ext uri="{FF2B5EF4-FFF2-40B4-BE49-F238E27FC236}">
                <a16:creationId xmlns:a16="http://schemas.microsoft.com/office/drawing/2014/main" id="{DC819F9A-DF49-F29D-4C87-587580DA845E}"/>
              </a:ext>
            </a:extLst>
          </p:cNvPr>
          <p:cNvSpPr/>
          <p:nvPr/>
        </p:nvSpPr>
        <p:spPr>
          <a:xfrm>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8">
            <a:extLst>
              <a:ext uri="{FF2B5EF4-FFF2-40B4-BE49-F238E27FC236}">
                <a16:creationId xmlns:a16="http://schemas.microsoft.com/office/drawing/2014/main" id="{F650EDB6-2416-19D6-5160-9D009C1E3672}"/>
              </a:ext>
            </a:extLst>
          </p:cNvPr>
          <p:cNvSpPr txBox="1">
            <a:spLocks/>
          </p:cNvSpPr>
          <p:nvPr/>
        </p:nvSpPr>
        <p:spPr>
          <a:xfrm>
            <a:off x="0" y="6324254"/>
            <a:ext cx="284814" cy="365125"/>
          </a:xfrm>
          <a:prstGeom prst="rect">
            <a:avLst/>
          </a:prstGeom>
        </p:spPr>
        <p:txBody>
          <a:bodyPr vert="horz" lIns="0" tIns="0" rIns="0" bIns="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7A731D5-EFCD-C34B-B55F-7373AF3E3D53}" type="slidenum">
              <a:rPr lang="en-US" sz="1000" b="1" i="0" smtClean="0">
                <a:solidFill>
                  <a:schemeClr val="bg1"/>
                </a:solidFill>
                <a:latin typeface="Microsoft New Tai Lue" panose="020B0502040204020203" pitchFamily="34" charset="0"/>
                <a:cs typeface="Microsoft New Tai Lue" panose="020B0502040204020203" pitchFamily="34" charset="0"/>
              </a:rPr>
              <a:pPr algn="ctr"/>
              <a:t>‹#›</a:t>
            </a:fld>
            <a:endParaRPr lang="en-US" sz="1000" b="1" i="0">
              <a:solidFill>
                <a:schemeClr val="bg1"/>
              </a:solidFill>
              <a:latin typeface="Microsoft New Tai Lue" panose="020B0502040204020203" pitchFamily="34" charset="0"/>
              <a:cs typeface="Microsoft New Tai Lue" panose="020B0502040204020203" pitchFamily="34" charset="0"/>
            </a:endParaRPr>
          </a:p>
        </p:txBody>
      </p:sp>
      <p:sp>
        <p:nvSpPr>
          <p:cNvPr id="9" name="Text Placeholder 7">
            <a:extLst>
              <a:ext uri="{FF2B5EF4-FFF2-40B4-BE49-F238E27FC236}">
                <a16:creationId xmlns:a16="http://schemas.microsoft.com/office/drawing/2014/main" id="{0A581C62-E116-EEBF-6707-3B210E5FEA0B}"/>
              </a:ext>
            </a:extLst>
          </p:cNvPr>
          <p:cNvSpPr>
            <a:spLocks noGrp="1"/>
          </p:cNvSpPr>
          <p:nvPr>
            <p:ph type="body" sz="quarter" idx="10" hasCustomPrompt="1"/>
          </p:nvPr>
        </p:nvSpPr>
        <p:spPr>
          <a:xfrm>
            <a:off x="596901" y="2188368"/>
            <a:ext cx="4999156" cy="2481263"/>
          </a:xfrm>
        </p:spPr>
        <p:txBody>
          <a:bodyPr anchor="ctr">
            <a:noAutofit/>
          </a:bodyPr>
          <a:lstStyle>
            <a:lvl1pPr algn="r">
              <a:defRPr sz="5800" b="1" i="0">
                <a:solidFill>
                  <a:schemeClr val="bg1"/>
                </a:solidFill>
                <a:latin typeface="Microsoft New Tai Lue" panose="020B0502040204020203" pitchFamily="34" charset="0"/>
                <a:cs typeface="Microsoft New Tai Lue" panose="020B0502040204020203" pitchFamily="34" charset="0"/>
              </a:defRPr>
            </a:lvl1pPr>
          </a:lstStyle>
          <a:p>
            <a:pPr lvl="0"/>
            <a:r>
              <a:rPr lang="en-GB"/>
              <a:t>Half width chapter title</a:t>
            </a:r>
            <a:endParaRPr lang="en-US"/>
          </a:p>
        </p:txBody>
      </p:sp>
    </p:spTree>
    <p:extLst>
      <p:ext uri="{BB962C8B-B14F-4D97-AF65-F5344CB8AC3E}">
        <p14:creationId xmlns:p14="http://schemas.microsoft.com/office/powerpoint/2010/main" val="10137984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HAPTER - FULL - 1">
    <p:bg>
      <p:bgPr>
        <a:solidFill>
          <a:schemeClr val="accent6"/>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53E40A3E-EC69-F6B6-5D11-AEA318F069B5}"/>
              </a:ext>
            </a:extLst>
          </p:cNvPr>
          <p:cNvSpPr>
            <a:spLocks noGrp="1"/>
          </p:cNvSpPr>
          <p:nvPr>
            <p:ph type="body" sz="quarter" idx="10" hasCustomPrompt="1"/>
          </p:nvPr>
        </p:nvSpPr>
        <p:spPr>
          <a:xfrm>
            <a:off x="596900" y="2188368"/>
            <a:ext cx="10956925" cy="2481263"/>
          </a:xfrm>
        </p:spPr>
        <p:txBody>
          <a:bodyPr anchor="ctr">
            <a:noAutofit/>
          </a:bodyPr>
          <a:lstStyle>
            <a:lvl1pPr algn="ctr">
              <a:defRPr sz="5800" b="1" i="0">
                <a:solidFill>
                  <a:schemeClr val="tx1"/>
                </a:solidFill>
                <a:latin typeface="Microsoft New Tai Lue" panose="020B0502040204020203" pitchFamily="34" charset="0"/>
                <a:cs typeface="Microsoft New Tai Lue" panose="020B0502040204020203" pitchFamily="34" charset="0"/>
              </a:defRPr>
            </a:lvl1pPr>
          </a:lstStyle>
          <a:p>
            <a:pPr lvl="0"/>
            <a:r>
              <a:rPr lang="en-GB"/>
              <a:t>Full width chapter title</a:t>
            </a:r>
            <a:endParaRPr lang="en-US"/>
          </a:p>
        </p:txBody>
      </p:sp>
    </p:spTree>
    <p:extLst>
      <p:ext uri="{BB962C8B-B14F-4D97-AF65-F5344CB8AC3E}">
        <p14:creationId xmlns:p14="http://schemas.microsoft.com/office/powerpoint/2010/main" val="22715745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HAPTER - FULL - 2">
    <p:bg>
      <p:bgPr>
        <a:solidFill>
          <a:schemeClr val="accent5"/>
        </a:solidFill>
        <a:effectLst/>
      </p:bgPr>
    </p:bg>
    <p:spTree>
      <p:nvGrpSpPr>
        <p:cNvPr id="1" name=""/>
        <p:cNvGrpSpPr/>
        <p:nvPr/>
      </p:nvGrpSpPr>
      <p:grpSpPr>
        <a:xfrm>
          <a:off x="0" y="0"/>
          <a:ext cx="0" cy="0"/>
          <a:chOff x="0" y="0"/>
          <a:chExt cx="0" cy="0"/>
        </a:xfrm>
      </p:grpSpPr>
      <p:sp>
        <p:nvSpPr>
          <p:cNvPr id="5" name="Text Placeholder 7">
            <a:extLst>
              <a:ext uri="{FF2B5EF4-FFF2-40B4-BE49-F238E27FC236}">
                <a16:creationId xmlns:a16="http://schemas.microsoft.com/office/drawing/2014/main" id="{025ACE19-0D6D-FF63-37DA-AEDD1DFDF296}"/>
              </a:ext>
            </a:extLst>
          </p:cNvPr>
          <p:cNvSpPr>
            <a:spLocks noGrp="1"/>
          </p:cNvSpPr>
          <p:nvPr>
            <p:ph type="body" sz="quarter" idx="10" hasCustomPrompt="1"/>
          </p:nvPr>
        </p:nvSpPr>
        <p:spPr>
          <a:xfrm>
            <a:off x="596900" y="2188368"/>
            <a:ext cx="10956925" cy="2481263"/>
          </a:xfrm>
        </p:spPr>
        <p:txBody>
          <a:bodyPr anchor="ctr">
            <a:noAutofit/>
          </a:bodyPr>
          <a:lstStyle>
            <a:lvl1pPr algn="ctr">
              <a:defRPr sz="5800" b="1" i="0">
                <a:solidFill>
                  <a:schemeClr val="bg1"/>
                </a:solidFill>
                <a:latin typeface="Microsoft New Tai Lue" panose="020B0502040204020203" pitchFamily="34" charset="0"/>
                <a:cs typeface="Microsoft New Tai Lue" panose="020B0502040204020203" pitchFamily="34" charset="0"/>
              </a:defRPr>
            </a:lvl1pPr>
          </a:lstStyle>
          <a:p>
            <a:pPr lvl="0"/>
            <a:r>
              <a:rPr lang="en-GB"/>
              <a:t>Full width chapter title</a:t>
            </a:r>
            <a:endParaRPr lang="en-US"/>
          </a:p>
        </p:txBody>
      </p:sp>
    </p:spTree>
    <p:extLst>
      <p:ext uri="{BB962C8B-B14F-4D97-AF65-F5344CB8AC3E}">
        <p14:creationId xmlns:p14="http://schemas.microsoft.com/office/powerpoint/2010/main" val="14015054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HAPTER - FULL - 3">
    <p:bg>
      <p:bgPr>
        <a:solidFill>
          <a:schemeClr val="accent4"/>
        </a:solidFill>
        <a:effectLst/>
      </p:bgPr>
    </p:bg>
    <p:spTree>
      <p:nvGrpSpPr>
        <p:cNvPr id="1" name=""/>
        <p:cNvGrpSpPr/>
        <p:nvPr/>
      </p:nvGrpSpPr>
      <p:grpSpPr>
        <a:xfrm>
          <a:off x="0" y="0"/>
          <a:ext cx="0" cy="0"/>
          <a:chOff x="0" y="0"/>
          <a:chExt cx="0" cy="0"/>
        </a:xfrm>
      </p:grpSpPr>
      <p:sp>
        <p:nvSpPr>
          <p:cNvPr id="5" name="Text Placeholder 7">
            <a:extLst>
              <a:ext uri="{FF2B5EF4-FFF2-40B4-BE49-F238E27FC236}">
                <a16:creationId xmlns:a16="http://schemas.microsoft.com/office/drawing/2014/main" id="{8474DAB4-4671-522A-4C4E-177B31C37887}"/>
              </a:ext>
            </a:extLst>
          </p:cNvPr>
          <p:cNvSpPr>
            <a:spLocks noGrp="1"/>
          </p:cNvSpPr>
          <p:nvPr>
            <p:ph type="body" sz="quarter" idx="10" hasCustomPrompt="1"/>
          </p:nvPr>
        </p:nvSpPr>
        <p:spPr>
          <a:xfrm>
            <a:off x="596900" y="2188368"/>
            <a:ext cx="10956925" cy="2481263"/>
          </a:xfrm>
        </p:spPr>
        <p:txBody>
          <a:bodyPr anchor="ctr">
            <a:noAutofit/>
          </a:bodyPr>
          <a:lstStyle>
            <a:lvl1pPr algn="ctr">
              <a:defRPr sz="5800" b="1" i="0">
                <a:solidFill>
                  <a:schemeClr val="bg1"/>
                </a:solidFill>
                <a:latin typeface="Microsoft New Tai Lue" panose="020B0502040204020203" pitchFamily="34" charset="0"/>
                <a:cs typeface="Microsoft New Tai Lue" panose="020B0502040204020203" pitchFamily="34" charset="0"/>
              </a:defRPr>
            </a:lvl1pPr>
          </a:lstStyle>
          <a:p>
            <a:pPr lvl="0"/>
            <a:r>
              <a:rPr lang="en-GB"/>
              <a:t>Full width chapter title</a:t>
            </a:r>
            <a:endParaRPr lang="en-US"/>
          </a:p>
        </p:txBody>
      </p:sp>
    </p:spTree>
    <p:extLst>
      <p:ext uri="{BB962C8B-B14F-4D97-AF65-F5344CB8AC3E}">
        <p14:creationId xmlns:p14="http://schemas.microsoft.com/office/powerpoint/2010/main" val="24845358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HAPTER - FULL - 4">
    <p:bg>
      <p:bgPr>
        <a:solidFill>
          <a:schemeClr val="accent3"/>
        </a:solidFill>
        <a:effectLst/>
      </p:bgPr>
    </p:bg>
    <p:spTree>
      <p:nvGrpSpPr>
        <p:cNvPr id="1" name=""/>
        <p:cNvGrpSpPr/>
        <p:nvPr/>
      </p:nvGrpSpPr>
      <p:grpSpPr>
        <a:xfrm>
          <a:off x="0" y="0"/>
          <a:ext cx="0" cy="0"/>
          <a:chOff x="0" y="0"/>
          <a:chExt cx="0" cy="0"/>
        </a:xfrm>
      </p:grpSpPr>
      <p:sp>
        <p:nvSpPr>
          <p:cNvPr id="5" name="Text Placeholder 7">
            <a:extLst>
              <a:ext uri="{FF2B5EF4-FFF2-40B4-BE49-F238E27FC236}">
                <a16:creationId xmlns:a16="http://schemas.microsoft.com/office/drawing/2014/main" id="{7398935A-4779-FCD2-6225-0D6FB061EADC}"/>
              </a:ext>
            </a:extLst>
          </p:cNvPr>
          <p:cNvSpPr>
            <a:spLocks noGrp="1"/>
          </p:cNvSpPr>
          <p:nvPr>
            <p:ph type="body" sz="quarter" idx="10" hasCustomPrompt="1"/>
          </p:nvPr>
        </p:nvSpPr>
        <p:spPr>
          <a:xfrm>
            <a:off x="596900" y="2188368"/>
            <a:ext cx="10956925" cy="2481263"/>
          </a:xfrm>
        </p:spPr>
        <p:txBody>
          <a:bodyPr anchor="ctr">
            <a:noAutofit/>
          </a:bodyPr>
          <a:lstStyle>
            <a:lvl1pPr algn="ctr">
              <a:defRPr sz="5800" b="1" i="0">
                <a:solidFill>
                  <a:schemeClr val="bg1"/>
                </a:solidFill>
                <a:latin typeface="Microsoft New Tai Lue" panose="020B0502040204020203" pitchFamily="34" charset="0"/>
                <a:cs typeface="Microsoft New Tai Lue" panose="020B0502040204020203" pitchFamily="34" charset="0"/>
              </a:defRPr>
            </a:lvl1pPr>
          </a:lstStyle>
          <a:p>
            <a:pPr lvl="0"/>
            <a:r>
              <a:rPr lang="en-GB"/>
              <a:t>Full width chapter title</a:t>
            </a:r>
            <a:endParaRPr lang="en-US"/>
          </a:p>
        </p:txBody>
      </p:sp>
    </p:spTree>
    <p:extLst>
      <p:ext uri="{BB962C8B-B14F-4D97-AF65-F5344CB8AC3E}">
        <p14:creationId xmlns:p14="http://schemas.microsoft.com/office/powerpoint/2010/main" val="37217351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HAPTER - FULL - 5">
    <p:bg>
      <p:bgPr>
        <a:solidFill>
          <a:schemeClr val="accent2"/>
        </a:solidFill>
        <a:effectLst/>
      </p:bgPr>
    </p:bg>
    <p:spTree>
      <p:nvGrpSpPr>
        <p:cNvPr id="1" name=""/>
        <p:cNvGrpSpPr/>
        <p:nvPr/>
      </p:nvGrpSpPr>
      <p:grpSpPr>
        <a:xfrm>
          <a:off x="0" y="0"/>
          <a:ext cx="0" cy="0"/>
          <a:chOff x="0" y="0"/>
          <a:chExt cx="0" cy="0"/>
        </a:xfrm>
      </p:grpSpPr>
      <p:sp>
        <p:nvSpPr>
          <p:cNvPr id="5" name="Text Placeholder 7">
            <a:extLst>
              <a:ext uri="{FF2B5EF4-FFF2-40B4-BE49-F238E27FC236}">
                <a16:creationId xmlns:a16="http://schemas.microsoft.com/office/drawing/2014/main" id="{8EF3EEB0-483F-8587-8561-D55DD95C121E}"/>
              </a:ext>
            </a:extLst>
          </p:cNvPr>
          <p:cNvSpPr>
            <a:spLocks noGrp="1"/>
          </p:cNvSpPr>
          <p:nvPr>
            <p:ph type="body" sz="quarter" idx="10" hasCustomPrompt="1"/>
          </p:nvPr>
        </p:nvSpPr>
        <p:spPr>
          <a:xfrm>
            <a:off x="596900" y="2188368"/>
            <a:ext cx="10956925" cy="2481263"/>
          </a:xfrm>
        </p:spPr>
        <p:txBody>
          <a:bodyPr anchor="ctr">
            <a:noAutofit/>
          </a:bodyPr>
          <a:lstStyle>
            <a:lvl1pPr algn="ctr">
              <a:defRPr sz="5800" b="1" i="0">
                <a:solidFill>
                  <a:schemeClr val="bg1"/>
                </a:solidFill>
                <a:latin typeface="Microsoft New Tai Lue" panose="020B0502040204020203" pitchFamily="34" charset="0"/>
                <a:cs typeface="Microsoft New Tai Lue" panose="020B0502040204020203" pitchFamily="34" charset="0"/>
              </a:defRPr>
            </a:lvl1pPr>
          </a:lstStyle>
          <a:p>
            <a:pPr lvl="0"/>
            <a:r>
              <a:rPr lang="en-GB"/>
              <a:t>Full width chapter title</a:t>
            </a:r>
            <a:endParaRPr lang="en-US"/>
          </a:p>
        </p:txBody>
      </p:sp>
    </p:spTree>
    <p:extLst>
      <p:ext uri="{BB962C8B-B14F-4D97-AF65-F5344CB8AC3E}">
        <p14:creationId xmlns:p14="http://schemas.microsoft.com/office/powerpoint/2010/main" val="4053546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6_CHAPTER - HALF - IMAGE - 6">
    <p:spTree>
      <p:nvGrpSpPr>
        <p:cNvPr id="1" name=""/>
        <p:cNvGrpSpPr/>
        <p:nvPr/>
      </p:nvGrpSpPr>
      <p:grpSpPr>
        <a:xfrm>
          <a:off x="0" y="0"/>
          <a:ext cx="0" cy="0"/>
          <a:chOff x="0" y="0"/>
          <a:chExt cx="0" cy="0"/>
        </a:xfrm>
      </p:grpSpPr>
      <p:pic>
        <p:nvPicPr>
          <p:cNvPr id="11" name="Picture 10" descr="A roll of toilet paper&#10;&#10;Description automatically generated with low confidence">
            <a:extLst>
              <a:ext uri="{FF2B5EF4-FFF2-40B4-BE49-F238E27FC236}">
                <a16:creationId xmlns:a16="http://schemas.microsoft.com/office/drawing/2014/main" id="{15D0ED64-DB97-33BF-A545-CA7F2E944DB5}"/>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6096000" y="0"/>
            <a:ext cx="6096000" cy="6865263"/>
          </a:xfrm>
          <a:prstGeom prst="rect">
            <a:avLst/>
          </a:prstGeom>
        </p:spPr>
      </p:pic>
      <p:sp>
        <p:nvSpPr>
          <p:cNvPr id="12" name="Rectangle 11">
            <a:extLst>
              <a:ext uri="{FF2B5EF4-FFF2-40B4-BE49-F238E27FC236}">
                <a16:creationId xmlns:a16="http://schemas.microsoft.com/office/drawing/2014/main" id="{87253912-03F0-F780-248E-BB64947D4E73}"/>
              </a:ext>
            </a:extLst>
          </p:cNvPr>
          <p:cNvSpPr/>
          <p:nvPr/>
        </p:nvSpPr>
        <p:spPr>
          <a:xfrm>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8">
            <a:extLst>
              <a:ext uri="{FF2B5EF4-FFF2-40B4-BE49-F238E27FC236}">
                <a16:creationId xmlns:a16="http://schemas.microsoft.com/office/drawing/2014/main" id="{F650EDB6-2416-19D6-5160-9D009C1E3672}"/>
              </a:ext>
            </a:extLst>
          </p:cNvPr>
          <p:cNvSpPr txBox="1">
            <a:spLocks/>
          </p:cNvSpPr>
          <p:nvPr/>
        </p:nvSpPr>
        <p:spPr>
          <a:xfrm>
            <a:off x="0" y="6324254"/>
            <a:ext cx="284814" cy="365125"/>
          </a:xfrm>
          <a:prstGeom prst="rect">
            <a:avLst/>
          </a:prstGeom>
        </p:spPr>
        <p:txBody>
          <a:bodyPr vert="horz" lIns="0" tIns="0" rIns="0" bIns="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7A731D5-EFCD-C34B-B55F-7373AF3E3D53}" type="slidenum">
              <a:rPr lang="en-US" sz="1000" b="1" i="0" smtClean="0">
                <a:solidFill>
                  <a:schemeClr val="bg1"/>
                </a:solidFill>
                <a:latin typeface="Microsoft New Tai Lue" panose="020B0502040204020203" pitchFamily="34" charset="0"/>
                <a:cs typeface="Microsoft New Tai Lue" panose="020B0502040204020203" pitchFamily="34" charset="0"/>
              </a:rPr>
              <a:pPr algn="ctr"/>
              <a:t>‹#›</a:t>
            </a:fld>
            <a:endParaRPr lang="en-US" sz="1000" b="1" i="0">
              <a:solidFill>
                <a:schemeClr val="bg1"/>
              </a:solidFill>
              <a:latin typeface="Microsoft New Tai Lue" panose="020B0502040204020203" pitchFamily="34" charset="0"/>
              <a:cs typeface="Microsoft New Tai Lue" panose="020B0502040204020203" pitchFamily="34" charset="0"/>
            </a:endParaRPr>
          </a:p>
        </p:txBody>
      </p:sp>
      <p:sp>
        <p:nvSpPr>
          <p:cNvPr id="9" name="Text Placeholder 7">
            <a:extLst>
              <a:ext uri="{FF2B5EF4-FFF2-40B4-BE49-F238E27FC236}">
                <a16:creationId xmlns:a16="http://schemas.microsoft.com/office/drawing/2014/main" id="{0A581C62-E116-EEBF-6707-3B210E5FEA0B}"/>
              </a:ext>
            </a:extLst>
          </p:cNvPr>
          <p:cNvSpPr>
            <a:spLocks noGrp="1"/>
          </p:cNvSpPr>
          <p:nvPr>
            <p:ph type="body" sz="quarter" idx="10" hasCustomPrompt="1"/>
          </p:nvPr>
        </p:nvSpPr>
        <p:spPr>
          <a:xfrm>
            <a:off x="596901" y="2188368"/>
            <a:ext cx="4999156" cy="2481263"/>
          </a:xfrm>
        </p:spPr>
        <p:txBody>
          <a:bodyPr anchor="ctr">
            <a:noAutofit/>
          </a:bodyPr>
          <a:lstStyle>
            <a:lvl1pPr algn="r">
              <a:defRPr sz="5800" b="1" i="0">
                <a:solidFill>
                  <a:schemeClr val="bg1"/>
                </a:solidFill>
                <a:latin typeface="Microsoft New Tai Lue" panose="020B0502040204020203" pitchFamily="34" charset="0"/>
                <a:cs typeface="Microsoft New Tai Lue" panose="020B0502040204020203" pitchFamily="34" charset="0"/>
              </a:defRPr>
            </a:lvl1pPr>
          </a:lstStyle>
          <a:p>
            <a:pPr lvl="0"/>
            <a:r>
              <a:rPr lang="en-GB"/>
              <a:t>Half width chapter title</a:t>
            </a:r>
            <a:endParaRPr lang="en-US"/>
          </a:p>
        </p:txBody>
      </p:sp>
    </p:spTree>
    <p:extLst>
      <p:ext uri="{BB962C8B-B14F-4D97-AF65-F5344CB8AC3E}">
        <p14:creationId xmlns:p14="http://schemas.microsoft.com/office/powerpoint/2010/main" val="10982113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HAPTER - FULL - 6">
    <p:bg>
      <p:bgPr>
        <a:solidFill>
          <a:schemeClr val="accent1"/>
        </a:solidFill>
        <a:effectLst/>
      </p:bgPr>
    </p:bg>
    <p:spTree>
      <p:nvGrpSpPr>
        <p:cNvPr id="1" name=""/>
        <p:cNvGrpSpPr/>
        <p:nvPr/>
      </p:nvGrpSpPr>
      <p:grpSpPr>
        <a:xfrm>
          <a:off x="0" y="0"/>
          <a:ext cx="0" cy="0"/>
          <a:chOff x="0" y="0"/>
          <a:chExt cx="0" cy="0"/>
        </a:xfrm>
      </p:grpSpPr>
      <p:sp>
        <p:nvSpPr>
          <p:cNvPr id="5" name="Text Placeholder 7">
            <a:extLst>
              <a:ext uri="{FF2B5EF4-FFF2-40B4-BE49-F238E27FC236}">
                <a16:creationId xmlns:a16="http://schemas.microsoft.com/office/drawing/2014/main" id="{3AA1DA26-3667-84F8-B00D-85CC597AD6E8}"/>
              </a:ext>
            </a:extLst>
          </p:cNvPr>
          <p:cNvSpPr>
            <a:spLocks noGrp="1"/>
          </p:cNvSpPr>
          <p:nvPr>
            <p:ph type="body" sz="quarter" idx="10" hasCustomPrompt="1"/>
          </p:nvPr>
        </p:nvSpPr>
        <p:spPr>
          <a:xfrm>
            <a:off x="596900" y="2188368"/>
            <a:ext cx="10956925" cy="2481263"/>
          </a:xfrm>
        </p:spPr>
        <p:txBody>
          <a:bodyPr anchor="ctr">
            <a:noAutofit/>
          </a:bodyPr>
          <a:lstStyle>
            <a:lvl1pPr algn="ctr">
              <a:defRPr sz="5800" b="1" i="0">
                <a:solidFill>
                  <a:schemeClr val="bg1"/>
                </a:solidFill>
                <a:latin typeface="Microsoft New Tai Lue" panose="020B0502040204020203" pitchFamily="34" charset="0"/>
                <a:cs typeface="Microsoft New Tai Lue" panose="020B0502040204020203" pitchFamily="34" charset="0"/>
              </a:defRPr>
            </a:lvl1pPr>
          </a:lstStyle>
          <a:p>
            <a:pPr lvl="0"/>
            <a:r>
              <a:rPr lang="en-GB"/>
              <a:t>Full width chapter title</a:t>
            </a:r>
            <a:endParaRPr lang="en-US"/>
          </a:p>
        </p:txBody>
      </p:sp>
    </p:spTree>
    <p:extLst>
      <p:ext uri="{BB962C8B-B14F-4D97-AF65-F5344CB8AC3E}">
        <p14:creationId xmlns:p14="http://schemas.microsoft.com/office/powerpoint/2010/main" val="23494331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HAPTER - FULL - 7">
    <p:bg>
      <p:bgPr>
        <a:solidFill>
          <a:schemeClr val="tx2"/>
        </a:solidFill>
        <a:effectLst/>
      </p:bgPr>
    </p:bg>
    <p:spTree>
      <p:nvGrpSpPr>
        <p:cNvPr id="1" name=""/>
        <p:cNvGrpSpPr/>
        <p:nvPr/>
      </p:nvGrpSpPr>
      <p:grpSpPr>
        <a:xfrm>
          <a:off x="0" y="0"/>
          <a:ext cx="0" cy="0"/>
          <a:chOff x="0" y="0"/>
          <a:chExt cx="0" cy="0"/>
        </a:xfrm>
      </p:grpSpPr>
      <p:sp>
        <p:nvSpPr>
          <p:cNvPr id="5" name="Text Placeholder 7">
            <a:extLst>
              <a:ext uri="{FF2B5EF4-FFF2-40B4-BE49-F238E27FC236}">
                <a16:creationId xmlns:a16="http://schemas.microsoft.com/office/drawing/2014/main" id="{E88A9A8E-6BBA-65B1-38CD-1927740DCE9E}"/>
              </a:ext>
            </a:extLst>
          </p:cNvPr>
          <p:cNvSpPr>
            <a:spLocks noGrp="1"/>
          </p:cNvSpPr>
          <p:nvPr>
            <p:ph type="body" sz="quarter" idx="10" hasCustomPrompt="1"/>
          </p:nvPr>
        </p:nvSpPr>
        <p:spPr>
          <a:xfrm>
            <a:off x="596900" y="2188368"/>
            <a:ext cx="10956925" cy="2481263"/>
          </a:xfrm>
        </p:spPr>
        <p:txBody>
          <a:bodyPr anchor="ctr">
            <a:noAutofit/>
          </a:bodyPr>
          <a:lstStyle>
            <a:lvl1pPr algn="ctr">
              <a:defRPr sz="5800" b="1" i="0">
                <a:solidFill>
                  <a:schemeClr val="bg1"/>
                </a:solidFill>
                <a:latin typeface="Microsoft New Tai Lue" panose="020B0502040204020203" pitchFamily="34" charset="0"/>
                <a:cs typeface="Microsoft New Tai Lue" panose="020B0502040204020203" pitchFamily="34" charset="0"/>
              </a:defRPr>
            </a:lvl1pPr>
          </a:lstStyle>
          <a:p>
            <a:pPr lvl="0"/>
            <a:r>
              <a:rPr lang="en-GB"/>
              <a:t>Full width chapter title</a:t>
            </a:r>
            <a:endParaRPr lang="en-US"/>
          </a:p>
        </p:txBody>
      </p:sp>
    </p:spTree>
    <p:extLst>
      <p:ext uri="{BB962C8B-B14F-4D97-AF65-F5344CB8AC3E}">
        <p14:creationId xmlns:p14="http://schemas.microsoft.com/office/powerpoint/2010/main" val="21328725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alf_Copy_Image_Product_Yell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570032D-D50E-7345-0859-45B0DC8BD944}"/>
              </a:ext>
            </a:extLst>
          </p:cNvPr>
          <p:cNvSpPr/>
          <p:nvPr/>
        </p:nvSpPr>
        <p:spPr>
          <a:xfrm>
            <a:off x="0" y="0"/>
            <a:ext cx="28481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5">
            <a:extLst>
              <a:ext uri="{FF2B5EF4-FFF2-40B4-BE49-F238E27FC236}">
                <a16:creationId xmlns:a16="http://schemas.microsoft.com/office/drawing/2014/main" id="{3864DD1D-6DFA-6A64-5D12-330EF368F3B0}"/>
              </a:ext>
            </a:extLst>
          </p:cNvPr>
          <p:cNvSpPr>
            <a:spLocks noGrp="1"/>
          </p:cNvSpPr>
          <p:nvPr>
            <p:ph type="title"/>
          </p:nvPr>
        </p:nvSpPr>
        <p:spPr>
          <a:xfrm>
            <a:off x="685800" y="488870"/>
            <a:ext cx="5007334" cy="433965"/>
          </a:xfrm>
        </p:spPr>
        <p:txBody>
          <a:bodyPr wrap="square">
            <a:spAutoFit/>
          </a:bodyPr>
          <a:lstStyle>
            <a:lvl1pPr>
              <a:defRPr sz="2400" b="1">
                <a:solidFill>
                  <a:srgbClr val="F9D764"/>
                </a:solidFill>
              </a:defRPr>
            </a:lvl1pPr>
          </a:lstStyle>
          <a:p>
            <a:r>
              <a:rPr lang="en-US"/>
              <a:t>Click to edit Master title style</a:t>
            </a:r>
          </a:p>
        </p:txBody>
      </p:sp>
      <p:sp>
        <p:nvSpPr>
          <p:cNvPr id="8" name="Text Placeholder 7">
            <a:extLst>
              <a:ext uri="{FF2B5EF4-FFF2-40B4-BE49-F238E27FC236}">
                <a16:creationId xmlns:a16="http://schemas.microsoft.com/office/drawing/2014/main" id="{592105E6-C85D-FBD8-92A3-499FCB0C194D}"/>
              </a:ext>
            </a:extLst>
          </p:cNvPr>
          <p:cNvSpPr>
            <a:spLocks noGrp="1"/>
          </p:cNvSpPr>
          <p:nvPr>
            <p:ph type="body" sz="quarter" idx="11" hasCustomPrompt="1"/>
          </p:nvPr>
        </p:nvSpPr>
        <p:spPr>
          <a:xfrm>
            <a:off x="685800" y="1359673"/>
            <a:ext cx="5007334" cy="4643561"/>
          </a:xfrm>
        </p:spPr>
        <p:txBody>
          <a:bodyPr>
            <a:noAutofit/>
          </a:bodyPr>
          <a:lstStyle>
            <a:lvl1pPr algn="l">
              <a:defRPr sz="1600"/>
            </a:lvl1pPr>
          </a:lstStyle>
          <a:p>
            <a:pPr lvl="0"/>
            <a:r>
              <a:rPr lang="en-GB" err="1"/>
              <a:t>Sed</a:t>
            </a:r>
            <a:r>
              <a:rPr lang="en-GB"/>
              <a:t> </a:t>
            </a:r>
            <a:r>
              <a:rPr lang="en-GB" err="1"/>
              <a:t>ut</a:t>
            </a:r>
            <a:r>
              <a:rPr lang="en-GB"/>
              <a:t> </a:t>
            </a:r>
            <a:r>
              <a:rPr lang="en-GB" err="1"/>
              <a:t>perspiciatis</a:t>
            </a:r>
            <a:r>
              <a:rPr lang="en-GB"/>
              <a:t> </a:t>
            </a:r>
            <a:r>
              <a:rPr lang="en-GB" err="1"/>
              <a:t>unde</a:t>
            </a:r>
            <a:r>
              <a:rPr lang="en-GB"/>
              <a:t> </a:t>
            </a:r>
            <a:r>
              <a:rPr lang="en-GB" err="1"/>
              <a:t>omnis</a:t>
            </a:r>
            <a:r>
              <a:rPr lang="en-GB"/>
              <a:t> </a:t>
            </a:r>
            <a:r>
              <a:rPr lang="en-GB" err="1"/>
              <a:t>iste</a:t>
            </a:r>
            <a:r>
              <a:rPr lang="en-GB"/>
              <a:t> </a:t>
            </a:r>
            <a:r>
              <a:rPr lang="en-GB" err="1"/>
              <a:t>natus</a:t>
            </a:r>
            <a:r>
              <a:rPr lang="en-GB"/>
              <a:t> error sit </a:t>
            </a:r>
            <a:r>
              <a:rPr lang="en-GB" err="1"/>
              <a:t>voluptatem</a:t>
            </a:r>
            <a:r>
              <a:rPr lang="en-GB"/>
              <a:t> </a:t>
            </a:r>
            <a:r>
              <a:rPr lang="en-GB" err="1"/>
              <a:t>accusantium</a:t>
            </a:r>
            <a:r>
              <a:rPr lang="en-GB"/>
              <a:t> </a:t>
            </a:r>
            <a:r>
              <a:rPr lang="en-GB" err="1"/>
              <a:t>doloremque</a:t>
            </a:r>
            <a:r>
              <a:rPr lang="en-GB"/>
              <a:t> </a:t>
            </a:r>
            <a:r>
              <a:rPr lang="en-GB" err="1"/>
              <a:t>laudantium</a:t>
            </a:r>
            <a:r>
              <a:rPr lang="en-GB"/>
              <a:t>, </a:t>
            </a:r>
            <a:r>
              <a:rPr lang="en-GB" err="1"/>
              <a:t>totam</a:t>
            </a:r>
            <a:r>
              <a:rPr lang="en-GB"/>
              <a:t> rem </a:t>
            </a:r>
            <a:r>
              <a:rPr lang="en-GB" err="1"/>
              <a:t>aperiam</a:t>
            </a:r>
            <a:r>
              <a:rPr lang="en-GB"/>
              <a:t>, </a:t>
            </a:r>
            <a:r>
              <a:rPr lang="en-GB" err="1"/>
              <a:t>eaque</a:t>
            </a:r>
            <a:r>
              <a:rPr lang="en-GB"/>
              <a:t> </a:t>
            </a:r>
            <a:r>
              <a:rPr lang="en-GB" err="1"/>
              <a:t>ipsa</a:t>
            </a:r>
            <a:r>
              <a:rPr lang="en-GB"/>
              <a:t> </a:t>
            </a:r>
            <a:r>
              <a:rPr lang="en-GB" err="1"/>
              <a:t>quae</a:t>
            </a:r>
            <a:r>
              <a:rPr lang="en-GB"/>
              <a:t> ab </a:t>
            </a:r>
            <a:r>
              <a:rPr lang="en-GB" err="1"/>
              <a:t>illo</a:t>
            </a:r>
            <a:r>
              <a:rPr lang="en-GB"/>
              <a:t> </a:t>
            </a:r>
            <a:r>
              <a:rPr lang="en-GB" err="1"/>
              <a:t>inventore</a:t>
            </a:r>
            <a:r>
              <a:rPr lang="en-GB"/>
              <a:t> </a:t>
            </a:r>
            <a:r>
              <a:rPr lang="en-GB" err="1"/>
              <a:t>veritatis</a:t>
            </a:r>
            <a:r>
              <a:rPr lang="en-GB"/>
              <a:t> et quasi </a:t>
            </a:r>
            <a:r>
              <a:rPr lang="en-GB" err="1"/>
              <a:t>architecto</a:t>
            </a:r>
            <a:r>
              <a:rPr lang="en-GB"/>
              <a:t> beatae vitae dicta sunt </a:t>
            </a:r>
            <a:r>
              <a:rPr lang="en-GB" err="1"/>
              <a:t>explicabo</a:t>
            </a:r>
            <a:r>
              <a:rPr lang="en-GB"/>
              <a:t>. </a:t>
            </a:r>
          </a:p>
          <a:p>
            <a:pPr lvl="0"/>
            <a:endParaRPr lang="en-GB"/>
          </a:p>
          <a:p>
            <a:pPr lvl="0"/>
            <a:r>
              <a:rPr lang="en-GB"/>
              <a:t>Nemo </a:t>
            </a:r>
            <a:r>
              <a:rPr lang="en-GB" err="1"/>
              <a:t>enim</a:t>
            </a:r>
            <a:r>
              <a:rPr lang="en-GB"/>
              <a:t> </a:t>
            </a:r>
            <a:r>
              <a:rPr lang="en-GB" err="1"/>
              <a:t>ipsam</a:t>
            </a:r>
            <a:r>
              <a:rPr lang="en-GB"/>
              <a:t> </a:t>
            </a:r>
            <a:r>
              <a:rPr lang="en-GB" err="1"/>
              <a:t>voluptatem</a:t>
            </a:r>
            <a:r>
              <a:rPr lang="en-GB"/>
              <a:t> </a:t>
            </a:r>
            <a:r>
              <a:rPr lang="en-GB" err="1"/>
              <a:t>quia</a:t>
            </a:r>
            <a:r>
              <a:rPr lang="en-GB"/>
              <a:t> </a:t>
            </a:r>
            <a:r>
              <a:rPr lang="en-GB" err="1"/>
              <a:t>voluptas</a:t>
            </a:r>
            <a:r>
              <a:rPr lang="en-GB"/>
              <a:t> sit </a:t>
            </a:r>
            <a:r>
              <a:rPr lang="en-GB" err="1"/>
              <a:t>aspernatur</a:t>
            </a:r>
            <a:r>
              <a:rPr lang="en-GB"/>
              <a:t> </a:t>
            </a:r>
            <a:r>
              <a:rPr lang="en-GB" err="1"/>
              <a:t>aut</a:t>
            </a:r>
            <a:r>
              <a:rPr lang="en-GB"/>
              <a:t> </a:t>
            </a:r>
            <a:r>
              <a:rPr lang="en-GB" err="1"/>
              <a:t>odit</a:t>
            </a:r>
            <a:r>
              <a:rPr lang="en-GB"/>
              <a:t> </a:t>
            </a:r>
            <a:r>
              <a:rPr lang="en-GB" err="1"/>
              <a:t>aut</a:t>
            </a:r>
            <a:r>
              <a:rPr lang="en-GB"/>
              <a:t> fugit, </a:t>
            </a:r>
            <a:r>
              <a:rPr lang="en-GB" err="1"/>
              <a:t>sed</a:t>
            </a:r>
            <a:r>
              <a:rPr lang="en-GB"/>
              <a:t> </a:t>
            </a:r>
            <a:r>
              <a:rPr lang="en-GB" err="1"/>
              <a:t>quia</a:t>
            </a:r>
            <a:r>
              <a:rPr lang="en-GB"/>
              <a:t> </a:t>
            </a:r>
            <a:r>
              <a:rPr lang="en-GB" err="1"/>
              <a:t>consequuntur</a:t>
            </a:r>
            <a:r>
              <a:rPr lang="en-GB"/>
              <a:t> </a:t>
            </a:r>
            <a:r>
              <a:rPr lang="en-GB" err="1"/>
              <a:t>magni</a:t>
            </a:r>
            <a:r>
              <a:rPr lang="en-GB"/>
              <a:t> </a:t>
            </a:r>
            <a:r>
              <a:rPr lang="en-GB" err="1"/>
              <a:t>dolores</a:t>
            </a:r>
            <a:r>
              <a:rPr lang="en-GB"/>
              <a:t> </a:t>
            </a:r>
            <a:r>
              <a:rPr lang="en-GB" err="1"/>
              <a:t>eos</a:t>
            </a:r>
            <a:r>
              <a:rPr lang="en-GB"/>
              <a:t> qui </a:t>
            </a:r>
            <a:r>
              <a:rPr lang="en-GB" err="1"/>
              <a:t>ratione</a:t>
            </a:r>
            <a:r>
              <a:rPr lang="en-GB"/>
              <a:t> </a:t>
            </a:r>
            <a:r>
              <a:rPr lang="en-GB" err="1"/>
              <a:t>voluptatem</a:t>
            </a:r>
            <a:r>
              <a:rPr lang="en-GB"/>
              <a:t> </a:t>
            </a:r>
            <a:r>
              <a:rPr lang="en-GB" err="1"/>
              <a:t>sequi</a:t>
            </a:r>
            <a:r>
              <a:rPr lang="en-GB"/>
              <a:t> </a:t>
            </a:r>
            <a:r>
              <a:rPr lang="en-GB" err="1"/>
              <a:t>nesciunt</a:t>
            </a:r>
            <a:r>
              <a:rPr lang="en-GB"/>
              <a:t>. </a:t>
            </a:r>
            <a:r>
              <a:rPr lang="en-GB" err="1"/>
              <a:t>Neque</a:t>
            </a:r>
            <a:r>
              <a:rPr lang="en-GB"/>
              <a:t> </a:t>
            </a:r>
            <a:r>
              <a:rPr lang="en-GB" err="1"/>
              <a:t>porro</a:t>
            </a:r>
            <a:r>
              <a:rPr lang="en-GB"/>
              <a:t> </a:t>
            </a:r>
            <a:r>
              <a:rPr lang="en-GB" err="1"/>
              <a:t>quisquam</a:t>
            </a:r>
            <a:r>
              <a:rPr lang="en-GB"/>
              <a:t> </a:t>
            </a:r>
            <a:r>
              <a:rPr lang="en-GB" err="1"/>
              <a:t>est</a:t>
            </a:r>
            <a:r>
              <a:rPr lang="en-GB"/>
              <a:t>, qui </a:t>
            </a:r>
            <a:r>
              <a:rPr lang="en-GB" err="1"/>
              <a:t>dolorem</a:t>
            </a:r>
            <a:r>
              <a:rPr lang="en-GB"/>
              <a:t> ipsum </a:t>
            </a:r>
            <a:r>
              <a:rPr lang="en-GB" err="1"/>
              <a:t>quia</a:t>
            </a:r>
            <a:r>
              <a:rPr lang="en-GB"/>
              <a:t> </a:t>
            </a:r>
            <a:r>
              <a:rPr lang="en-GB" err="1"/>
              <a:t>dolor</a:t>
            </a:r>
            <a:r>
              <a:rPr lang="en-GB"/>
              <a:t> sit </a:t>
            </a:r>
            <a:r>
              <a:rPr lang="en-GB" err="1"/>
              <a:t>amet</a:t>
            </a:r>
            <a:r>
              <a:rPr lang="en-GB"/>
              <a:t>, </a:t>
            </a:r>
            <a:r>
              <a:rPr lang="en-GB" err="1"/>
              <a:t>consectetur</a:t>
            </a:r>
            <a:r>
              <a:rPr lang="en-GB"/>
              <a:t>, </a:t>
            </a:r>
            <a:r>
              <a:rPr lang="en-GB" err="1"/>
              <a:t>adipisci</a:t>
            </a:r>
            <a:r>
              <a:rPr lang="en-GB"/>
              <a:t> </a:t>
            </a:r>
            <a:r>
              <a:rPr lang="en-GB" err="1"/>
              <a:t>velit</a:t>
            </a:r>
            <a:r>
              <a:rPr lang="en-GB"/>
              <a:t>, </a:t>
            </a:r>
            <a:r>
              <a:rPr lang="en-GB" err="1"/>
              <a:t>sed</a:t>
            </a:r>
            <a:r>
              <a:rPr lang="en-GB"/>
              <a:t> </a:t>
            </a:r>
            <a:r>
              <a:rPr lang="en-GB" err="1"/>
              <a:t>quia</a:t>
            </a:r>
            <a:r>
              <a:rPr lang="en-GB"/>
              <a:t> non </a:t>
            </a:r>
            <a:r>
              <a:rPr lang="en-GB" err="1"/>
              <a:t>numquam</a:t>
            </a:r>
            <a:r>
              <a:rPr lang="en-GB"/>
              <a:t> </a:t>
            </a:r>
            <a:r>
              <a:rPr lang="en-GB" err="1"/>
              <a:t>eius</a:t>
            </a:r>
            <a:r>
              <a:rPr lang="en-GB"/>
              <a:t> </a:t>
            </a:r>
            <a:r>
              <a:rPr lang="en-GB" err="1"/>
              <a:t>modi</a:t>
            </a:r>
            <a:r>
              <a:rPr lang="en-GB"/>
              <a:t> </a:t>
            </a:r>
            <a:r>
              <a:rPr lang="en-GB" err="1"/>
              <a:t>tempora</a:t>
            </a:r>
            <a:r>
              <a:rPr lang="en-GB"/>
              <a:t> </a:t>
            </a:r>
            <a:r>
              <a:rPr lang="en-GB" err="1"/>
              <a:t>incidunt</a:t>
            </a:r>
            <a:r>
              <a:rPr lang="en-GB"/>
              <a:t> </a:t>
            </a:r>
            <a:r>
              <a:rPr lang="en-GB" err="1"/>
              <a:t>ut</a:t>
            </a:r>
            <a:r>
              <a:rPr lang="en-GB"/>
              <a:t> labore et dolore </a:t>
            </a:r>
            <a:r>
              <a:rPr lang="en-GB" err="1"/>
              <a:t>magnam</a:t>
            </a:r>
            <a:r>
              <a:rPr lang="en-GB"/>
              <a:t> </a:t>
            </a:r>
            <a:r>
              <a:rPr lang="en-GB" err="1"/>
              <a:t>aliquam</a:t>
            </a:r>
            <a:r>
              <a:rPr lang="en-GB"/>
              <a:t> </a:t>
            </a:r>
            <a:r>
              <a:rPr lang="en-GB" err="1"/>
              <a:t>quaerat</a:t>
            </a:r>
            <a:r>
              <a:rPr lang="en-GB"/>
              <a:t> </a:t>
            </a:r>
            <a:r>
              <a:rPr lang="en-GB" err="1"/>
              <a:t>voluptatem</a:t>
            </a:r>
            <a:r>
              <a:rPr lang="en-GB"/>
              <a:t>. Ut </a:t>
            </a:r>
            <a:r>
              <a:rPr lang="en-GB" err="1"/>
              <a:t>enim</a:t>
            </a:r>
            <a:r>
              <a:rPr lang="en-GB"/>
              <a:t> ad minima </a:t>
            </a:r>
            <a:r>
              <a:rPr lang="en-GB" err="1"/>
              <a:t>veniam</a:t>
            </a:r>
            <a:r>
              <a:rPr lang="en-GB"/>
              <a:t>, </a:t>
            </a:r>
            <a:r>
              <a:rPr lang="en-GB" err="1"/>
              <a:t>quis</a:t>
            </a:r>
            <a:r>
              <a:rPr lang="en-GB"/>
              <a:t> nostrum </a:t>
            </a:r>
            <a:r>
              <a:rPr lang="en-GB" err="1"/>
              <a:t>exercitationem</a:t>
            </a:r>
            <a:r>
              <a:rPr lang="en-GB"/>
              <a:t> </a:t>
            </a:r>
            <a:r>
              <a:rPr lang="en-GB" err="1"/>
              <a:t>ullam</a:t>
            </a:r>
            <a:r>
              <a:rPr lang="en-GB"/>
              <a:t> corporis </a:t>
            </a:r>
            <a:r>
              <a:rPr lang="en-GB" err="1"/>
              <a:t>suscipit</a:t>
            </a:r>
            <a:r>
              <a:rPr lang="en-GB"/>
              <a:t> </a:t>
            </a:r>
            <a:r>
              <a:rPr lang="en-GB" err="1"/>
              <a:t>laboriosam</a:t>
            </a:r>
            <a:r>
              <a:rPr lang="en-GB"/>
              <a:t>, nisi </a:t>
            </a:r>
            <a:r>
              <a:rPr lang="en-GB" err="1"/>
              <a:t>ut</a:t>
            </a:r>
            <a:r>
              <a:rPr lang="en-GB"/>
              <a:t> </a:t>
            </a:r>
            <a:r>
              <a:rPr lang="en-GB" err="1"/>
              <a:t>aliquid</a:t>
            </a:r>
            <a:r>
              <a:rPr lang="en-GB"/>
              <a:t> ex </a:t>
            </a:r>
            <a:r>
              <a:rPr lang="en-GB" err="1"/>
              <a:t>ea</a:t>
            </a:r>
            <a:r>
              <a:rPr lang="en-GB"/>
              <a:t> </a:t>
            </a:r>
            <a:r>
              <a:rPr lang="en-GB" err="1"/>
              <a:t>commodi</a:t>
            </a:r>
            <a:r>
              <a:rPr lang="en-GB"/>
              <a:t> </a:t>
            </a:r>
            <a:r>
              <a:rPr lang="en-GB" err="1"/>
              <a:t>consequatur</a:t>
            </a:r>
            <a:r>
              <a:rPr lang="en-GB"/>
              <a:t>? </a:t>
            </a:r>
          </a:p>
        </p:txBody>
      </p:sp>
      <p:sp>
        <p:nvSpPr>
          <p:cNvPr id="10" name="Slide Number Placeholder 8">
            <a:extLst>
              <a:ext uri="{FF2B5EF4-FFF2-40B4-BE49-F238E27FC236}">
                <a16:creationId xmlns:a16="http://schemas.microsoft.com/office/drawing/2014/main" id="{BF3035DD-C853-97ED-5CE7-9CD1E77D29CD}"/>
              </a:ext>
            </a:extLst>
          </p:cNvPr>
          <p:cNvSpPr txBox="1">
            <a:spLocks/>
          </p:cNvSpPr>
          <p:nvPr/>
        </p:nvSpPr>
        <p:spPr>
          <a:xfrm>
            <a:off x="0" y="6324254"/>
            <a:ext cx="284814" cy="365125"/>
          </a:xfrm>
          <a:prstGeom prst="rect">
            <a:avLst/>
          </a:prstGeom>
        </p:spPr>
        <p:txBody>
          <a:bodyPr vert="horz" lIns="0" tIns="0" rIns="0" bIns="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7A731D5-EFCD-C34B-B55F-7373AF3E3D53}" type="slidenum">
              <a:rPr lang="en-US" sz="1000" b="1" i="0" smtClean="0">
                <a:solidFill>
                  <a:schemeClr val="bg1"/>
                </a:solidFill>
                <a:latin typeface="Microsoft New Tai Lue" panose="020B0502040204020203" pitchFamily="34" charset="0"/>
                <a:cs typeface="Microsoft New Tai Lue" panose="020B0502040204020203" pitchFamily="34" charset="0"/>
              </a:rPr>
              <a:pPr algn="ctr"/>
              <a:t>‹#›</a:t>
            </a:fld>
            <a:endParaRPr lang="en-US" sz="1000" b="1" i="0">
              <a:solidFill>
                <a:schemeClr val="bg1"/>
              </a:solidFill>
              <a:latin typeface="Microsoft New Tai Lue" panose="020B0502040204020203" pitchFamily="34" charset="0"/>
              <a:cs typeface="Microsoft New Tai Lue" panose="020B0502040204020203" pitchFamily="34" charset="0"/>
            </a:endParaRPr>
          </a:p>
        </p:txBody>
      </p:sp>
      <p:pic>
        <p:nvPicPr>
          <p:cNvPr id="2" name="Picture 1" descr="A picture containing cup, food, orange&#10;&#10;Description automatically generated">
            <a:extLst>
              <a:ext uri="{FF2B5EF4-FFF2-40B4-BE49-F238E27FC236}">
                <a16:creationId xmlns:a16="http://schemas.microsoft.com/office/drawing/2014/main" id="{3604559C-82A2-B653-6637-E93F28450DAB}"/>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6095195" y="0"/>
            <a:ext cx="6096805" cy="6858000"/>
          </a:xfrm>
          <a:prstGeom prst="rect">
            <a:avLst/>
          </a:prstGeom>
        </p:spPr>
      </p:pic>
      <p:pic>
        <p:nvPicPr>
          <p:cNvPr id="11" name="Picture 10">
            <a:extLst>
              <a:ext uri="{FF2B5EF4-FFF2-40B4-BE49-F238E27FC236}">
                <a16:creationId xmlns:a16="http://schemas.microsoft.com/office/drawing/2014/main" id="{85C4A016-7F33-B1B4-D3F7-40C354BF00CC}"/>
              </a:ext>
            </a:extLst>
          </p:cNvPr>
          <p:cNvPicPr>
            <a:picLocks noChangeAspect="1"/>
          </p:cNvPicPr>
          <p:nvPr/>
        </p:nvPicPr>
        <p:blipFill>
          <a:blip r:embed="rId3"/>
          <a:stretch>
            <a:fillRect/>
          </a:stretch>
        </p:blipFill>
        <p:spPr>
          <a:xfrm>
            <a:off x="6102983" y="0"/>
            <a:ext cx="6089017" cy="6858000"/>
          </a:xfrm>
          <a:prstGeom prst="rect">
            <a:avLst/>
          </a:prstGeom>
        </p:spPr>
      </p:pic>
    </p:spTree>
    <p:extLst>
      <p:ext uri="{BB962C8B-B14F-4D97-AF65-F5344CB8AC3E}">
        <p14:creationId xmlns:p14="http://schemas.microsoft.com/office/powerpoint/2010/main" val="8209949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alf_Copy_Image_Product_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570032D-D50E-7345-0859-45B0DC8BD944}"/>
              </a:ext>
            </a:extLst>
          </p:cNvPr>
          <p:cNvSpPr/>
          <p:nvPr/>
        </p:nvSpPr>
        <p:spPr>
          <a:xfrm>
            <a:off x="0" y="0"/>
            <a:ext cx="284814"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5E7E57DB-CD3B-9A03-8555-93CAA64637FC}"/>
              </a:ext>
            </a:extLst>
          </p:cNvPr>
          <p:cNvSpPr>
            <a:spLocks noGrp="1"/>
          </p:cNvSpPr>
          <p:nvPr>
            <p:ph type="title"/>
          </p:nvPr>
        </p:nvSpPr>
        <p:spPr>
          <a:xfrm>
            <a:off x="685800" y="488870"/>
            <a:ext cx="5007334" cy="433965"/>
          </a:xfrm>
        </p:spPr>
        <p:txBody>
          <a:bodyPr wrap="square">
            <a:spAutoFit/>
          </a:bodyPr>
          <a:lstStyle>
            <a:lvl1pPr>
              <a:defRPr sz="2400" b="1">
                <a:solidFill>
                  <a:srgbClr val="7497A1"/>
                </a:solidFill>
              </a:defRPr>
            </a:lvl1pPr>
          </a:lstStyle>
          <a:p>
            <a:r>
              <a:rPr lang="en-US"/>
              <a:t>Click to edit Master title style</a:t>
            </a:r>
          </a:p>
        </p:txBody>
      </p:sp>
      <p:sp>
        <p:nvSpPr>
          <p:cNvPr id="10" name="Slide Number Placeholder 8">
            <a:extLst>
              <a:ext uri="{FF2B5EF4-FFF2-40B4-BE49-F238E27FC236}">
                <a16:creationId xmlns:a16="http://schemas.microsoft.com/office/drawing/2014/main" id="{142FB472-7FA7-F6EE-E495-AFD1A6E2FCAD}"/>
              </a:ext>
            </a:extLst>
          </p:cNvPr>
          <p:cNvSpPr txBox="1">
            <a:spLocks/>
          </p:cNvSpPr>
          <p:nvPr/>
        </p:nvSpPr>
        <p:spPr>
          <a:xfrm>
            <a:off x="0" y="6324254"/>
            <a:ext cx="284814" cy="365125"/>
          </a:xfrm>
          <a:prstGeom prst="rect">
            <a:avLst/>
          </a:prstGeom>
        </p:spPr>
        <p:txBody>
          <a:bodyPr vert="horz" lIns="0" tIns="0" rIns="0" bIns="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7A731D5-EFCD-C34B-B55F-7373AF3E3D53}" type="slidenum">
              <a:rPr lang="en-US" sz="1000" b="1" i="0" smtClean="0">
                <a:solidFill>
                  <a:schemeClr val="bg1"/>
                </a:solidFill>
                <a:latin typeface="Microsoft New Tai Lue" panose="020B0502040204020203" pitchFamily="34" charset="0"/>
                <a:cs typeface="Microsoft New Tai Lue" panose="020B0502040204020203" pitchFamily="34" charset="0"/>
              </a:rPr>
              <a:pPr algn="ctr"/>
              <a:t>‹#›</a:t>
            </a:fld>
            <a:endParaRPr lang="en-US" sz="1000" b="1" i="0">
              <a:solidFill>
                <a:schemeClr val="bg1"/>
              </a:solidFill>
              <a:latin typeface="Microsoft New Tai Lue" panose="020B0502040204020203" pitchFamily="34" charset="0"/>
              <a:cs typeface="Microsoft New Tai Lue" panose="020B0502040204020203" pitchFamily="34" charset="0"/>
            </a:endParaRPr>
          </a:p>
        </p:txBody>
      </p:sp>
      <p:pic>
        <p:nvPicPr>
          <p:cNvPr id="3" name="Picture 2">
            <a:extLst>
              <a:ext uri="{FF2B5EF4-FFF2-40B4-BE49-F238E27FC236}">
                <a16:creationId xmlns:a16="http://schemas.microsoft.com/office/drawing/2014/main" id="{8394C0F1-CB5C-F475-3C4C-50CB3C482B29}"/>
              </a:ext>
            </a:extLst>
          </p:cNvPr>
          <p:cNvPicPr>
            <a:picLocks noChangeAspect="1"/>
          </p:cNvPicPr>
          <p:nvPr/>
        </p:nvPicPr>
        <p:blipFill>
          <a:blip r:embed="rId2"/>
          <a:stretch>
            <a:fillRect/>
          </a:stretch>
        </p:blipFill>
        <p:spPr>
          <a:xfrm>
            <a:off x="6086354" y="0"/>
            <a:ext cx="6105646" cy="6858000"/>
          </a:xfrm>
          <a:prstGeom prst="rect">
            <a:avLst/>
          </a:prstGeom>
        </p:spPr>
      </p:pic>
      <p:sp>
        <p:nvSpPr>
          <p:cNvPr id="13" name="Text Placeholder 7">
            <a:extLst>
              <a:ext uri="{FF2B5EF4-FFF2-40B4-BE49-F238E27FC236}">
                <a16:creationId xmlns:a16="http://schemas.microsoft.com/office/drawing/2014/main" id="{DB8E9F77-C975-AE49-3679-A6A7FC110232}"/>
              </a:ext>
            </a:extLst>
          </p:cNvPr>
          <p:cNvSpPr>
            <a:spLocks noGrp="1"/>
          </p:cNvSpPr>
          <p:nvPr>
            <p:ph type="body" sz="quarter" idx="11" hasCustomPrompt="1"/>
          </p:nvPr>
        </p:nvSpPr>
        <p:spPr>
          <a:xfrm>
            <a:off x="685800" y="1359673"/>
            <a:ext cx="5007334" cy="4643561"/>
          </a:xfrm>
        </p:spPr>
        <p:txBody>
          <a:bodyPr>
            <a:noAutofit/>
          </a:bodyPr>
          <a:lstStyle>
            <a:lvl1pPr algn="l">
              <a:defRPr sz="1600"/>
            </a:lvl1pPr>
          </a:lstStyle>
          <a:p>
            <a:pPr lvl="0"/>
            <a:r>
              <a:rPr lang="en-GB" err="1"/>
              <a:t>Sed</a:t>
            </a:r>
            <a:r>
              <a:rPr lang="en-GB"/>
              <a:t> </a:t>
            </a:r>
            <a:r>
              <a:rPr lang="en-GB" err="1"/>
              <a:t>ut</a:t>
            </a:r>
            <a:r>
              <a:rPr lang="en-GB"/>
              <a:t> </a:t>
            </a:r>
            <a:r>
              <a:rPr lang="en-GB" err="1"/>
              <a:t>perspiciatis</a:t>
            </a:r>
            <a:r>
              <a:rPr lang="en-GB"/>
              <a:t> </a:t>
            </a:r>
            <a:r>
              <a:rPr lang="en-GB" err="1"/>
              <a:t>unde</a:t>
            </a:r>
            <a:r>
              <a:rPr lang="en-GB"/>
              <a:t> </a:t>
            </a:r>
            <a:r>
              <a:rPr lang="en-GB" err="1"/>
              <a:t>omnis</a:t>
            </a:r>
            <a:r>
              <a:rPr lang="en-GB"/>
              <a:t> </a:t>
            </a:r>
            <a:r>
              <a:rPr lang="en-GB" err="1"/>
              <a:t>iste</a:t>
            </a:r>
            <a:r>
              <a:rPr lang="en-GB"/>
              <a:t> </a:t>
            </a:r>
            <a:r>
              <a:rPr lang="en-GB" err="1"/>
              <a:t>natus</a:t>
            </a:r>
            <a:r>
              <a:rPr lang="en-GB"/>
              <a:t> error sit </a:t>
            </a:r>
            <a:r>
              <a:rPr lang="en-GB" err="1"/>
              <a:t>voluptatem</a:t>
            </a:r>
            <a:r>
              <a:rPr lang="en-GB"/>
              <a:t> </a:t>
            </a:r>
            <a:r>
              <a:rPr lang="en-GB" err="1"/>
              <a:t>accusantium</a:t>
            </a:r>
            <a:r>
              <a:rPr lang="en-GB"/>
              <a:t> </a:t>
            </a:r>
            <a:r>
              <a:rPr lang="en-GB" err="1"/>
              <a:t>doloremque</a:t>
            </a:r>
            <a:r>
              <a:rPr lang="en-GB"/>
              <a:t> </a:t>
            </a:r>
            <a:r>
              <a:rPr lang="en-GB" err="1"/>
              <a:t>laudantium</a:t>
            </a:r>
            <a:r>
              <a:rPr lang="en-GB"/>
              <a:t>, </a:t>
            </a:r>
            <a:r>
              <a:rPr lang="en-GB" err="1"/>
              <a:t>totam</a:t>
            </a:r>
            <a:r>
              <a:rPr lang="en-GB"/>
              <a:t> rem </a:t>
            </a:r>
            <a:r>
              <a:rPr lang="en-GB" err="1"/>
              <a:t>aperiam</a:t>
            </a:r>
            <a:r>
              <a:rPr lang="en-GB"/>
              <a:t>, </a:t>
            </a:r>
            <a:r>
              <a:rPr lang="en-GB" err="1"/>
              <a:t>eaque</a:t>
            </a:r>
            <a:r>
              <a:rPr lang="en-GB"/>
              <a:t> </a:t>
            </a:r>
            <a:r>
              <a:rPr lang="en-GB" err="1"/>
              <a:t>ipsa</a:t>
            </a:r>
            <a:r>
              <a:rPr lang="en-GB"/>
              <a:t> </a:t>
            </a:r>
            <a:r>
              <a:rPr lang="en-GB" err="1"/>
              <a:t>quae</a:t>
            </a:r>
            <a:r>
              <a:rPr lang="en-GB"/>
              <a:t> ab </a:t>
            </a:r>
            <a:r>
              <a:rPr lang="en-GB" err="1"/>
              <a:t>illo</a:t>
            </a:r>
            <a:r>
              <a:rPr lang="en-GB"/>
              <a:t> </a:t>
            </a:r>
            <a:r>
              <a:rPr lang="en-GB" err="1"/>
              <a:t>inventore</a:t>
            </a:r>
            <a:r>
              <a:rPr lang="en-GB"/>
              <a:t> </a:t>
            </a:r>
            <a:r>
              <a:rPr lang="en-GB" err="1"/>
              <a:t>veritatis</a:t>
            </a:r>
            <a:r>
              <a:rPr lang="en-GB"/>
              <a:t> et quasi </a:t>
            </a:r>
            <a:r>
              <a:rPr lang="en-GB" err="1"/>
              <a:t>architecto</a:t>
            </a:r>
            <a:r>
              <a:rPr lang="en-GB"/>
              <a:t> beatae vitae dicta sunt </a:t>
            </a:r>
            <a:r>
              <a:rPr lang="en-GB" err="1"/>
              <a:t>explicabo</a:t>
            </a:r>
            <a:r>
              <a:rPr lang="en-GB"/>
              <a:t>. </a:t>
            </a:r>
          </a:p>
          <a:p>
            <a:pPr lvl="0"/>
            <a:endParaRPr lang="en-GB"/>
          </a:p>
          <a:p>
            <a:pPr lvl="0"/>
            <a:r>
              <a:rPr lang="en-GB"/>
              <a:t>Nemo </a:t>
            </a:r>
            <a:r>
              <a:rPr lang="en-GB" err="1"/>
              <a:t>enim</a:t>
            </a:r>
            <a:r>
              <a:rPr lang="en-GB"/>
              <a:t> </a:t>
            </a:r>
            <a:r>
              <a:rPr lang="en-GB" err="1"/>
              <a:t>ipsam</a:t>
            </a:r>
            <a:r>
              <a:rPr lang="en-GB"/>
              <a:t> </a:t>
            </a:r>
            <a:r>
              <a:rPr lang="en-GB" err="1"/>
              <a:t>voluptatem</a:t>
            </a:r>
            <a:r>
              <a:rPr lang="en-GB"/>
              <a:t> </a:t>
            </a:r>
            <a:r>
              <a:rPr lang="en-GB" err="1"/>
              <a:t>quia</a:t>
            </a:r>
            <a:r>
              <a:rPr lang="en-GB"/>
              <a:t> </a:t>
            </a:r>
            <a:r>
              <a:rPr lang="en-GB" err="1"/>
              <a:t>voluptas</a:t>
            </a:r>
            <a:r>
              <a:rPr lang="en-GB"/>
              <a:t> sit </a:t>
            </a:r>
            <a:r>
              <a:rPr lang="en-GB" err="1"/>
              <a:t>aspernatur</a:t>
            </a:r>
            <a:r>
              <a:rPr lang="en-GB"/>
              <a:t> </a:t>
            </a:r>
            <a:r>
              <a:rPr lang="en-GB" err="1"/>
              <a:t>aut</a:t>
            </a:r>
            <a:r>
              <a:rPr lang="en-GB"/>
              <a:t> </a:t>
            </a:r>
            <a:r>
              <a:rPr lang="en-GB" err="1"/>
              <a:t>odit</a:t>
            </a:r>
            <a:r>
              <a:rPr lang="en-GB"/>
              <a:t> </a:t>
            </a:r>
            <a:r>
              <a:rPr lang="en-GB" err="1"/>
              <a:t>aut</a:t>
            </a:r>
            <a:r>
              <a:rPr lang="en-GB"/>
              <a:t> fugit, </a:t>
            </a:r>
            <a:r>
              <a:rPr lang="en-GB" err="1"/>
              <a:t>sed</a:t>
            </a:r>
            <a:r>
              <a:rPr lang="en-GB"/>
              <a:t> </a:t>
            </a:r>
            <a:r>
              <a:rPr lang="en-GB" err="1"/>
              <a:t>quia</a:t>
            </a:r>
            <a:r>
              <a:rPr lang="en-GB"/>
              <a:t> </a:t>
            </a:r>
            <a:r>
              <a:rPr lang="en-GB" err="1"/>
              <a:t>consequuntur</a:t>
            </a:r>
            <a:r>
              <a:rPr lang="en-GB"/>
              <a:t> </a:t>
            </a:r>
            <a:r>
              <a:rPr lang="en-GB" err="1"/>
              <a:t>magni</a:t>
            </a:r>
            <a:r>
              <a:rPr lang="en-GB"/>
              <a:t> </a:t>
            </a:r>
            <a:r>
              <a:rPr lang="en-GB" err="1"/>
              <a:t>dolores</a:t>
            </a:r>
            <a:r>
              <a:rPr lang="en-GB"/>
              <a:t> </a:t>
            </a:r>
            <a:r>
              <a:rPr lang="en-GB" err="1"/>
              <a:t>eos</a:t>
            </a:r>
            <a:r>
              <a:rPr lang="en-GB"/>
              <a:t> qui </a:t>
            </a:r>
            <a:r>
              <a:rPr lang="en-GB" err="1"/>
              <a:t>ratione</a:t>
            </a:r>
            <a:r>
              <a:rPr lang="en-GB"/>
              <a:t> </a:t>
            </a:r>
            <a:r>
              <a:rPr lang="en-GB" err="1"/>
              <a:t>voluptatem</a:t>
            </a:r>
            <a:r>
              <a:rPr lang="en-GB"/>
              <a:t> </a:t>
            </a:r>
            <a:r>
              <a:rPr lang="en-GB" err="1"/>
              <a:t>sequi</a:t>
            </a:r>
            <a:r>
              <a:rPr lang="en-GB"/>
              <a:t> </a:t>
            </a:r>
            <a:r>
              <a:rPr lang="en-GB" err="1"/>
              <a:t>nesciunt</a:t>
            </a:r>
            <a:r>
              <a:rPr lang="en-GB"/>
              <a:t>. </a:t>
            </a:r>
            <a:r>
              <a:rPr lang="en-GB" err="1"/>
              <a:t>Neque</a:t>
            </a:r>
            <a:r>
              <a:rPr lang="en-GB"/>
              <a:t> </a:t>
            </a:r>
            <a:r>
              <a:rPr lang="en-GB" err="1"/>
              <a:t>porro</a:t>
            </a:r>
            <a:r>
              <a:rPr lang="en-GB"/>
              <a:t> </a:t>
            </a:r>
            <a:r>
              <a:rPr lang="en-GB" err="1"/>
              <a:t>quisquam</a:t>
            </a:r>
            <a:r>
              <a:rPr lang="en-GB"/>
              <a:t> </a:t>
            </a:r>
            <a:r>
              <a:rPr lang="en-GB" err="1"/>
              <a:t>est</a:t>
            </a:r>
            <a:r>
              <a:rPr lang="en-GB"/>
              <a:t>, qui </a:t>
            </a:r>
            <a:r>
              <a:rPr lang="en-GB" err="1"/>
              <a:t>dolorem</a:t>
            </a:r>
            <a:r>
              <a:rPr lang="en-GB"/>
              <a:t> ipsum </a:t>
            </a:r>
            <a:r>
              <a:rPr lang="en-GB" err="1"/>
              <a:t>quia</a:t>
            </a:r>
            <a:r>
              <a:rPr lang="en-GB"/>
              <a:t> </a:t>
            </a:r>
            <a:r>
              <a:rPr lang="en-GB" err="1"/>
              <a:t>dolor</a:t>
            </a:r>
            <a:r>
              <a:rPr lang="en-GB"/>
              <a:t> sit </a:t>
            </a:r>
            <a:r>
              <a:rPr lang="en-GB" err="1"/>
              <a:t>amet</a:t>
            </a:r>
            <a:r>
              <a:rPr lang="en-GB"/>
              <a:t>, </a:t>
            </a:r>
            <a:r>
              <a:rPr lang="en-GB" err="1"/>
              <a:t>consectetur</a:t>
            </a:r>
            <a:r>
              <a:rPr lang="en-GB"/>
              <a:t>, </a:t>
            </a:r>
            <a:r>
              <a:rPr lang="en-GB" err="1"/>
              <a:t>adipisci</a:t>
            </a:r>
            <a:r>
              <a:rPr lang="en-GB"/>
              <a:t> </a:t>
            </a:r>
            <a:r>
              <a:rPr lang="en-GB" err="1"/>
              <a:t>velit</a:t>
            </a:r>
            <a:r>
              <a:rPr lang="en-GB"/>
              <a:t>, </a:t>
            </a:r>
            <a:r>
              <a:rPr lang="en-GB" err="1"/>
              <a:t>sed</a:t>
            </a:r>
            <a:r>
              <a:rPr lang="en-GB"/>
              <a:t> </a:t>
            </a:r>
            <a:r>
              <a:rPr lang="en-GB" err="1"/>
              <a:t>quia</a:t>
            </a:r>
            <a:r>
              <a:rPr lang="en-GB"/>
              <a:t> non </a:t>
            </a:r>
            <a:r>
              <a:rPr lang="en-GB" err="1"/>
              <a:t>numquam</a:t>
            </a:r>
            <a:r>
              <a:rPr lang="en-GB"/>
              <a:t> </a:t>
            </a:r>
            <a:r>
              <a:rPr lang="en-GB" err="1"/>
              <a:t>eius</a:t>
            </a:r>
            <a:r>
              <a:rPr lang="en-GB"/>
              <a:t> </a:t>
            </a:r>
            <a:r>
              <a:rPr lang="en-GB" err="1"/>
              <a:t>modi</a:t>
            </a:r>
            <a:r>
              <a:rPr lang="en-GB"/>
              <a:t> </a:t>
            </a:r>
            <a:r>
              <a:rPr lang="en-GB" err="1"/>
              <a:t>tempora</a:t>
            </a:r>
            <a:r>
              <a:rPr lang="en-GB"/>
              <a:t> </a:t>
            </a:r>
            <a:r>
              <a:rPr lang="en-GB" err="1"/>
              <a:t>incidunt</a:t>
            </a:r>
            <a:r>
              <a:rPr lang="en-GB"/>
              <a:t> </a:t>
            </a:r>
            <a:r>
              <a:rPr lang="en-GB" err="1"/>
              <a:t>ut</a:t>
            </a:r>
            <a:r>
              <a:rPr lang="en-GB"/>
              <a:t> labore et dolore </a:t>
            </a:r>
            <a:r>
              <a:rPr lang="en-GB" err="1"/>
              <a:t>magnam</a:t>
            </a:r>
            <a:r>
              <a:rPr lang="en-GB"/>
              <a:t> </a:t>
            </a:r>
            <a:r>
              <a:rPr lang="en-GB" err="1"/>
              <a:t>aliquam</a:t>
            </a:r>
            <a:r>
              <a:rPr lang="en-GB"/>
              <a:t> </a:t>
            </a:r>
            <a:r>
              <a:rPr lang="en-GB" err="1"/>
              <a:t>quaerat</a:t>
            </a:r>
            <a:r>
              <a:rPr lang="en-GB"/>
              <a:t> </a:t>
            </a:r>
            <a:r>
              <a:rPr lang="en-GB" err="1"/>
              <a:t>voluptatem</a:t>
            </a:r>
            <a:r>
              <a:rPr lang="en-GB"/>
              <a:t>. Ut </a:t>
            </a:r>
            <a:r>
              <a:rPr lang="en-GB" err="1"/>
              <a:t>enim</a:t>
            </a:r>
            <a:r>
              <a:rPr lang="en-GB"/>
              <a:t> ad minima </a:t>
            </a:r>
            <a:r>
              <a:rPr lang="en-GB" err="1"/>
              <a:t>veniam</a:t>
            </a:r>
            <a:r>
              <a:rPr lang="en-GB"/>
              <a:t>, </a:t>
            </a:r>
            <a:r>
              <a:rPr lang="en-GB" err="1"/>
              <a:t>quis</a:t>
            </a:r>
            <a:r>
              <a:rPr lang="en-GB"/>
              <a:t> nostrum </a:t>
            </a:r>
            <a:r>
              <a:rPr lang="en-GB" err="1"/>
              <a:t>exercitationem</a:t>
            </a:r>
            <a:r>
              <a:rPr lang="en-GB"/>
              <a:t> </a:t>
            </a:r>
            <a:r>
              <a:rPr lang="en-GB" err="1"/>
              <a:t>ullam</a:t>
            </a:r>
            <a:r>
              <a:rPr lang="en-GB"/>
              <a:t> corporis </a:t>
            </a:r>
            <a:r>
              <a:rPr lang="en-GB" err="1"/>
              <a:t>suscipit</a:t>
            </a:r>
            <a:r>
              <a:rPr lang="en-GB"/>
              <a:t> </a:t>
            </a:r>
            <a:r>
              <a:rPr lang="en-GB" err="1"/>
              <a:t>laboriosam</a:t>
            </a:r>
            <a:r>
              <a:rPr lang="en-GB"/>
              <a:t>, nisi </a:t>
            </a:r>
            <a:r>
              <a:rPr lang="en-GB" err="1"/>
              <a:t>ut</a:t>
            </a:r>
            <a:r>
              <a:rPr lang="en-GB"/>
              <a:t> </a:t>
            </a:r>
            <a:r>
              <a:rPr lang="en-GB" err="1"/>
              <a:t>aliquid</a:t>
            </a:r>
            <a:r>
              <a:rPr lang="en-GB"/>
              <a:t> ex </a:t>
            </a:r>
            <a:r>
              <a:rPr lang="en-GB" err="1"/>
              <a:t>ea</a:t>
            </a:r>
            <a:r>
              <a:rPr lang="en-GB"/>
              <a:t> </a:t>
            </a:r>
            <a:r>
              <a:rPr lang="en-GB" err="1"/>
              <a:t>commodi</a:t>
            </a:r>
            <a:r>
              <a:rPr lang="en-GB"/>
              <a:t> </a:t>
            </a:r>
            <a:r>
              <a:rPr lang="en-GB" err="1"/>
              <a:t>consequatur</a:t>
            </a:r>
            <a:r>
              <a:rPr lang="en-GB"/>
              <a:t>? </a:t>
            </a:r>
          </a:p>
        </p:txBody>
      </p:sp>
    </p:spTree>
    <p:extLst>
      <p:ext uri="{BB962C8B-B14F-4D97-AF65-F5344CB8AC3E}">
        <p14:creationId xmlns:p14="http://schemas.microsoft.com/office/powerpoint/2010/main" val="21313977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alf_Copy_Image_Product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570032D-D50E-7345-0859-45B0DC8BD944}"/>
              </a:ext>
            </a:extLst>
          </p:cNvPr>
          <p:cNvSpPr/>
          <p:nvPr/>
        </p:nvSpPr>
        <p:spPr>
          <a:xfrm>
            <a:off x="0" y="0"/>
            <a:ext cx="284814"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2339163D-D181-9257-95CF-08C3A1CA83AB}"/>
              </a:ext>
            </a:extLst>
          </p:cNvPr>
          <p:cNvSpPr>
            <a:spLocks noGrp="1"/>
          </p:cNvSpPr>
          <p:nvPr>
            <p:ph type="title"/>
          </p:nvPr>
        </p:nvSpPr>
        <p:spPr>
          <a:xfrm>
            <a:off x="685800" y="488870"/>
            <a:ext cx="5007334" cy="433965"/>
          </a:xfrm>
        </p:spPr>
        <p:txBody>
          <a:bodyPr wrap="square">
            <a:spAutoFit/>
          </a:bodyPr>
          <a:lstStyle>
            <a:lvl1pPr>
              <a:defRPr sz="2400" b="1">
                <a:solidFill>
                  <a:srgbClr val="96A89D"/>
                </a:solidFill>
              </a:defRPr>
            </a:lvl1pPr>
          </a:lstStyle>
          <a:p>
            <a:r>
              <a:rPr lang="en-US"/>
              <a:t>Click to edit Master title style</a:t>
            </a:r>
          </a:p>
        </p:txBody>
      </p:sp>
      <p:sp>
        <p:nvSpPr>
          <p:cNvPr id="10" name="Slide Number Placeholder 8">
            <a:extLst>
              <a:ext uri="{FF2B5EF4-FFF2-40B4-BE49-F238E27FC236}">
                <a16:creationId xmlns:a16="http://schemas.microsoft.com/office/drawing/2014/main" id="{97A0E001-33DC-375C-0E5F-F9D2FD6E7B0B}"/>
              </a:ext>
            </a:extLst>
          </p:cNvPr>
          <p:cNvSpPr txBox="1">
            <a:spLocks/>
          </p:cNvSpPr>
          <p:nvPr/>
        </p:nvSpPr>
        <p:spPr>
          <a:xfrm>
            <a:off x="0" y="6324254"/>
            <a:ext cx="284814" cy="365125"/>
          </a:xfrm>
          <a:prstGeom prst="rect">
            <a:avLst/>
          </a:prstGeom>
        </p:spPr>
        <p:txBody>
          <a:bodyPr vert="horz" lIns="0" tIns="0" rIns="0" bIns="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7A731D5-EFCD-C34B-B55F-7373AF3E3D53}" type="slidenum">
              <a:rPr lang="en-US" sz="1000" b="1" i="0" smtClean="0">
                <a:solidFill>
                  <a:schemeClr val="bg1"/>
                </a:solidFill>
                <a:latin typeface="Microsoft New Tai Lue" panose="020B0502040204020203" pitchFamily="34" charset="0"/>
                <a:cs typeface="Microsoft New Tai Lue" panose="020B0502040204020203" pitchFamily="34" charset="0"/>
              </a:rPr>
              <a:pPr algn="ctr"/>
              <a:t>‹#›</a:t>
            </a:fld>
            <a:endParaRPr lang="en-US" sz="1000" b="1" i="0">
              <a:solidFill>
                <a:schemeClr val="bg1"/>
              </a:solidFill>
              <a:latin typeface="Microsoft New Tai Lue" panose="020B0502040204020203" pitchFamily="34" charset="0"/>
              <a:cs typeface="Microsoft New Tai Lue" panose="020B0502040204020203" pitchFamily="34" charset="0"/>
            </a:endParaRPr>
          </a:p>
        </p:txBody>
      </p:sp>
      <p:pic>
        <p:nvPicPr>
          <p:cNvPr id="3" name="Picture 2" descr="A picture containing person, clothing, young, swimsuit&#10;&#10;Description automatically generated">
            <a:extLst>
              <a:ext uri="{FF2B5EF4-FFF2-40B4-BE49-F238E27FC236}">
                <a16:creationId xmlns:a16="http://schemas.microsoft.com/office/drawing/2014/main" id="{B02E3B92-ED28-EDD6-D214-5096CB21C769}"/>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6081475" y="-7264"/>
            <a:ext cx="6110525" cy="6858000"/>
          </a:xfrm>
          <a:prstGeom prst="rect">
            <a:avLst/>
          </a:prstGeom>
          <a:solidFill>
            <a:srgbClr val="7497A1"/>
          </a:solidFill>
        </p:spPr>
      </p:pic>
      <p:sp>
        <p:nvSpPr>
          <p:cNvPr id="11" name="Text Placeholder 7">
            <a:extLst>
              <a:ext uri="{FF2B5EF4-FFF2-40B4-BE49-F238E27FC236}">
                <a16:creationId xmlns:a16="http://schemas.microsoft.com/office/drawing/2014/main" id="{78683F58-9F14-667B-7246-47DA97DDCE9F}"/>
              </a:ext>
            </a:extLst>
          </p:cNvPr>
          <p:cNvSpPr>
            <a:spLocks noGrp="1"/>
          </p:cNvSpPr>
          <p:nvPr>
            <p:ph type="body" sz="quarter" idx="11" hasCustomPrompt="1"/>
          </p:nvPr>
        </p:nvSpPr>
        <p:spPr>
          <a:xfrm>
            <a:off x="685800" y="1359673"/>
            <a:ext cx="5007334" cy="4643561"/>
          </a:xfrm>
        </p:spPr>
        <p:txBody>
          <a:bodyPr>
            <a:noAutofit/>
          </a:bodyPr>
          <a:lstStyle>
            <a:lvl1pPr algn="l">
              <a:defRPr sz="1600"/>
            </a:lvl1pPr>
          </a:lstStyle>
          <a:p>
            <a:pPr lvl="0"/>
            <a:r>
              <a:rPr lang="en-GB" err="1"/>
              <a:t>Sed</a:t>
            </a:r>
            <a:r>
              <a:rPr lang="en-GB"/>
              <a:t> </a:t>
            </a:r>
            <a:r>
              <a:rPr lang="en-GB" err="1"/>
              <a:t>ut</a:t>
            </a:r>
            <a:r>
              <a:rPr lang="en-GB"/>
              <a:t> </a:t>
            </a:r>
            <a:r>
              <a:rPr lang="en-GB" err="1"/>
              <a:t>perspiciatis</a:t>
            </a:r>
            <a:r>
              <a:rPr lang="en-GB"/>
              <a:t> </a:t>
            </a:r>
            <a:r>
              <a:rPr lang="en-GB" err="1"/>
              <a:t>unde</a:t>
            </a:r>
            <a:r>
              <a:rPr lang="en-GB"/>
              <a:t> </a:t>
            </a:r>
            <a:r>
              <a:rPr lang="en-GB" err="1"/>
              <a:t>omnis</a:t>
            </a:r>
            <a:r>
              <a:rPr lang="en-GB"/>
              <a:t> </a:t>
            </a:r>
            <a:r>
              <a:rPr lang="en-GB" err="1"/>
              <a:t>iste</a:t>
            </a:r>
            <a:r>
              <a:rPr lang="en-GB"/>
              <a:t> </a:t>
            </a:r>
            <a:r>
              <a:rPr lang="en-GB" err="1"/>
              <a:t>natus</a:t>
            </a:r>
            <a:r>
              <a:rPr lang="en-GB"/>
              <a:t> error sit </a:t>
            </a:r>
            <a:r>
              <a:rPr lang="en-GB" err="1"/>
              <a:t>voluptatem</a:t>
            </a:r>
            <a:r>
              <a:rPr lang="en-GB"/>
              <a:t> </a:t>
            </a:r>
            <a:r>
              <a:rPr lang="en-GB" err="1"/>
              <a:t>accusantium</a:t>
            </a:r>
            <a:r>
              <a:rPr lang="en-GB"/>
              <a:t> </a:t>
            </a:r>
            <a:r>
              <a:rPr lang="en-GB" err="1"/>
              <a:t>doloremque</a:t>
            </a:r>
            <a:r>
              <a:rPr lang="en-GB"/>
              <a:t> </a:t>
            </a:r>
            <a:r>
              <a:rPr lang="en-GB" err="1"/>
              <a:t>laudantium</a:t>
            </a:r>
            <a:r>
              <a:rPr lang="en-GB"/>
              <a:t>, </a:t>
            </a:r>
            <a:r>
              <a:rPr lang="en-GB" err="1"/>
              <a:t>totam</a:t>
            </a:r>
            <a:r>
              <a:rPr lang="en-GB"/>
              <a:t> rem </a:t>
            </a:r>
            <a:r>
              <a:rPr lang="en-GB" err="1"/>
              <a:t>aperiam</a:t>
            </a:r>
            <a:r>
              <a:rPr lang="en-GB"/>
              <a:t>, </a:t>
            </a:r>
            <a:r>
              <a:rPr lang="en-GB" err="1"/>
              <a:t>eaque</a:t>
            </a:r>
            <a:r>
              <a:rPr lang="en-GB"/>
              <a:t> </a:t>
            </a:r>
            <a:r>
              <a:rPr lang="en-GB" err="1"/>
              <a:t>ipsa</a:t>
            </a:r>
            <a:r>
              <a:rPr lang="en-GB"/>
              <a:t> </a:t>
            </a:r>
            <a:r>
              <a:rPr lang="en-GB" err="1"/>
              <a:t>quae</a:t>
            </a:r>
            <a:r>
              <a:rPr lang="en-GB"/>
              <a:t> ab </a:t>
            </a:r>
            <a:r>
              <a:rPr lang="en-GB" err="1"/>
              <a:t>illo</a:t>
            </a:r>
            <a:r>
              <a:rPr lang="en-GB"/>
              <a:t> </a:t>
            </a:r>
            <a:r>
              <a:rPr lang="en-GB" err="1"/>
              <a:t>inventore</a:t>
            </a:r>
            <a:r>
              <a:rPr lang="en-GB"/>
              <a:t> </a:t>
            </a:r>
            <a:r>
              <a:rPr lang="en-GB" err="1"/>
              <a:t>veritatis</a:t>
            </a:r>
            <a:r>
              <a:rPr lang="en-GB"/>
              <a:t> et quasi </a:t>
            </a:r>
            <a:r>
              <a:rPr lang="en-GB" err="1"/>
              <a:t>architecto</a:t>
            </a:r>
            <a:r>
              <a:rPr lang="en-GB"/>
              <a:t> beatae vitae dicta sunt </a:t>
            </a:r>
            <a:r>
              <a:rPr lang="en-GB" err="1"/>
              <a:t>explicabo</a:t>
            </a:r>
            <a:r>
              <a:rPr lang="en-GB"/>
              <a:t>. </a:t>
            </a:r>
          </a:p>
          <a:p>
            <a:pPr lvl="0"/>
            <a:endParaRPr lang="en-GB"/>
          </a:p>
          <a:p>
            <a:pPr lvl="0"/>
            <a:r>
              <a:rPr lang="en-GB"/>
              <a:t>Nemo </a:t>
            </a:r>
            <a:r>
              <a:rPr lang="en-GB" err="1"/>
              <a:t>enim</a:t>
            </a:r>
            <a:r>
              <a:rPr lang="en-GB"/>
              <a:t> </a:t>
            </a:r>
            <a:r>
              <a:rPr lang="en-GB" err="1"/>
              <a:t>ipsam</a:t>
            </a:r>
            <a:r>
              <a:rPr lang="en-GB"/>
              <a:t> </a:t>
            </a:r>
            <a:r>
              <a:rPr lang="en-GB" err="1"/>
              <a:t>voluptatem</a:t>
            </a:r>
            <a:r>
              <a:rPr lang="en-GB"/>
              <a:t> </a:t>
            </a:r>
            <a:r>
              <a:rPr lang="en-GB" err="1"/>
              <a:t>quia</a:t>
            </a:r>
            <a:r>
              <a:rPr lang="en-GB"/>
              <a:t> </a:t>
            </a:r>
            <a:r>
              <a:rPr lang="en-GB" err="1"/>
              <a:t>voluptas</a:t>
            </a:r>
            <a:r>
              <a:rPr lang="en-GB"/>
              <a:t> sit </a:t>
            </a:r>
            <a:r>
              <a:rPr lang="en-GB" err="1"/>
              <a:t>aspernatur</a:t>
            </a:r>
            <a:r>
              <a:rPr lang="en-GB"/>
              <a:t> </a:t>
            </a:r>
            <a:r>
              <a:rPr lang="en-GB" err="1"/>
              <a:t>aut</a:t>
            </a:r>
            <a:r>
              <a:rPr lang="en-GB"/>
              <a:t> </a:t>
            </a:r>
            <a:r>
              <a:rPr lang="en-GB" err="1"/>
              <a:t>odit</a:t>
            </a:r>
            <a:r>
              <a:rPr lang="en-GB"/>
              <a:t> </a:t>
            </a:r>
            <a:r>
              <a:rPr lang="en-GB" err="1"/>
              <a:t>aut</a:t>
            </a:r>
            <a:r>
              <a:rPr lang="en-GB"/>
              <a:t> fugit, </a:t>
            </a:r>
            <a:r>
              <a:rPr lang="en-GB" err="1"/>
              <a:t>sed</a:t>
            </a:r>
            <a:r>
              <a:rPr lang="en-GB"/>
              <a:t> </a:t>
            </a:r>
            <a:r>
              <a:rPr lang="en-GB" err="1"/>
              <a:t>quia</a:t>
            </a:r>
            <a:r>
              <a:rPr lang="en-GB"/>
              <a:t> </a:t>
            </a:r>
            <a:r>
              <a:rPr lang="en-GB" err="1"/>
              <a:t>consequuntur</a:t>
            </a:r>
            <a:r>
              <a:rPr lang="en-GB"/>
              <a:t> </a:t>
            </a:r>
            <a:r>
              <a:rPr lang="en-GB" err="1"/>
              <a:t>magni</a:t>
            </a:r>
            <a:r>
              <a:rPr lang="en-GB"/>
              <a:t> </a:t>
            </a:r>
            <a:r>
              <a:rPr lang="en-GB" err="1"/>
              <a:t>dolores</a:t>
            </a:r>
            <a:r>
              <a:rPr lang="en-GB"/>
              <a:t> </a:t>
            </a:r>
            <a:r>
              <a:rPr lang="en-GB" err="1"/>
              <a:t>eos</a:t>
            </a:r>
            <a:r>
              <a:rPr lang="en-GB"/>
              <a:t> qui </a:t>
            </a:r>
            <a:r>
              <a:rPr lang="en-GB" err="1"/>
              <a:t>ratione</a:t>
            </a:r>
            <a:r>
              <a:rPr lang="en-GB"/>
              <a:t> </a:t>
            </a:r>
            <a:r>
              <a:rPr lang="en-GB" err="1"/>
              <a:t>voluptatem</a:t>
            </a:r>
            <a:r>
              <a:rPr lang="en-GB"/>
              <a:t> </a:t>
            </a:r>
            <a:r>
              <a:rPr lang="en-GB" err="1"/>
              <a:t>sequi</a:t>
            </a:r>
            <a:r>
              <a:rPr lang="en-GB"/>
              <a:t> </a:t>
            </a:r>
            <a:r>
              <a:rPr lang="en-GB" err="1"/>
              <a:t>nesciunt</a:t>
            </a:r>
            <a:r>
              <a:rPr lang="en-GB"/>
              <a:t>. </a:t>
            </a:r>
            <a:r>
              <a:rPr lang="en-GB" err="1"/>
              <a:t>Neque</a:t>
            </a:r>
            <a:r>
              <a:rPr lang="en-GB"/>
              <a:t> </a:t>
            </a:r>
            <a:r>
              <a:rPr lang="en-GB" err="1"/>
              <a:t>porro</a:t>
            </a:r>
            <a:r>
              <a:rPr lang="en-GB"/>
              <a:t> </a:t>
            </a:r>
            <a:r>
              <a:rPr lang="en-GB" err="1"/>
              <a:t>quisquam</a:t>
            </a:r>
            <a:r>
              <a:rPr lang="en-GB"/>
              <a:t> </a:t>
            </a:r>
            <a:r>
              <a:rPr lang="en-GB" err="1"/>
              <a:t>est</a:t>
            </a:r>
            <a:r>
              <a:rPr lang="en-GB"/>
              <a:t>, qui </a:t>
            </a:r>
            <a:r>
              <a:rPr lang="en-GB" err="1"/>
              <a:t>dolorem</a:t>
            </a:r>
            <a:r>
              <a:rPr lang="en-GB"/>
              <a:t> ipsum </a:t>
            </a:r>
            <a:r>
              <a:rPr lang="en-GB" err="1"/>
              <a:t>quia</a:t>
            </a:r>
            <a:r>
              <a:rPr lang="en-GB"/>
              <a:t> </a:t>
            </a:r>
            <a:r>
              <a:rPr lang="en-GB" err="1"/>
              <a:t>dolor</a:t>
            </a:r>
            <a:r>
              <a:rPr lang="en-GB"/>
              <a:t> sit </a:t>
            </a:r>
            <a:r>
              <a:rPr lang="en-GB" err="1"/>
              <a:t>amet</a:t>
            </a:r>
            <a:r>
              <a:rPr lang="en-GB"/>
              <a:t>, </a:t>
            </a:r>
            <a:r>
              <a:rPr lang="en-GB" err="1"/>
              <a:t>consectetur</a:t>
            </a:r>
            <a:r>
              <a:rPr lang="en-GB"/>
              <a:t>, </a:t>
            </a:r>
            <a:r>
              <a:rPr lang="en-GB" err="1"/>
              <a:t>adipisci</a:t>
            </a:r>
            <a:r>
              <a:rPr lang="en-GB"/>
              <a:t> </a:t>
            </a:r>
            <a:r>
              <a:rPr lang="en-GB" err="1"/>
              <a:t>velit</a:t>
            </a:r>
            <a:r>
              <a:rPr lang="en-GB"/>
              <a:t>, </a:t>
            </a:r>
            <a:r>
              <a:rPr lang="en-GB" err="1"/>
              <a:t>sed</a:t>
            </a:r>
            <a:r>
              <a:rPr lang="en-GB"/>
              <a:t> </a:t>
            </a:r>
            <a:r>
              <a:rPr lang="en-GB" err="1"/>
              <a:t>quia</a:t>
            </a:r>
            <a:r>
              <a:rPr lang="en-GB"/>
              <a:t> non </a:t>
            </a:r>
            <a:r>
              <a:rPr lang="en-GB" err="1"/>
              <a:t>numquam</a:t>
            </a:r>
            <a:r>
              <a:rPr lang="en-GB"/>
              <a:t> </a:t>
            </a:r>
            <a:r>
              <a:rPr lang="en-GB" err="1"/>
              <a:t>eius</a:t>
            </a:r>
            <a:r>
              <a:rPr lang="en-GB"/>
              <a:t> </a:t>
            </a:r>
            <a:r>
              <a:rPr lang="en-GB" err="1"/>
              <a:t>modi</a:t>
            </a:r>
            <a:r>
              <a:rPr lang="en-GB"/>
              <a:t> </a:t>
            </a:r>
            <a:r>
              <a:rPr lang="en-GB" err="1"/>
              <a:t>tempora</a:t>
            </a:r>
            <a:r>
              <a:rPr lang="en-GB"/>
              <a:t> </a:t>
            </a:r>
            <a:r>
              <a:rPr lang="en-GB" err="1"/>
              <a:t>incidunt</a:t>
            </a:r>
            <a:r>
              <a:rPr lang="en-GB"/>
              <a:t> </a:t>
            </a:r>
            <a:r>
              <a:rPr lang="en-GB" err="1"/>
              <a:t>ut</a:t>
            </a:r>
            <a:r>
              <a:rPr lang="en-GB"/>
              <a:t> labore et dolore </a:t>
            </a:r>
            <a:r>
              <a:rPr lang="en-GB" err="1"/>
              <a:t>magnam</a:t>
            </a:r>
            <a:r>
              <a:rPr lang="en-GB"/>
              <a:t> </a:t>
            </a:r>
            <a:r>
              <a:rPr lang="en-GB" err="1"/>
              <a:t>aliquam</a:t>
            </a:r>
            <a:r>
              <a:rPr lang="en-GB"/>
              <a:t> </a:t>
            </a:r>
            <a:r>
              <a:rPr lang="en-GB" err="1"/>
              <a:t>quaerat</a:t>
            </a:r>
            <a:r>
              <a:rPr lang="en-GB"/>
              <a:t> </a:t>
            </a:r>
            <a:r>
              <a:rPr lang="en-GB" err="1"/>
              <a:t>voluptatem</a:t>
            </a:r>
            <a:r>
              <a:rPr lang="en-GB"/>
              <a:t>. Ut </a:t>
            </a:r>
            <a:r>
              <a:rPr lang="en-GB" err="1"/>
              <a:t>enim</a:t>
            </a:r>
            <a:r>
              <a:rPr lang="en-GB"/>
              <a:t> ad minima </a:t>
            </a:r>
            <a:r>
              <a:rPr lang="en-GB" err="1"/>
              <a:t>veniam</a:t>
            </a:r>
            <a:r>
              <a:rPr lang="en-GB"/>
              <a:t>, </a:t>
            </a:r>
            <a:r>
              <a:rPr lang="en-GB" err="1"/>
              <a:t>quis</a:t>
            </a:r>
            <a:r>
              <a:rPr lang="en-GB"/>
              <a:t> nostrum </a:t>
            </a:r>
            <a:r>
              <a:rPr lang="en-GB" err="1"/>
              <a:t>exercitationem</a:t>
            </a:r>
            <a:r>
              <a:rPr lang="en-GB"/>
              <a:t> </a:t>
            </a:r>
            <a:r>
              <a:rPr lang="en-GB" err="1"/>
              <a:t>ullam</a:t>
            </a:r>
            <a:r>
              <a:rPr lang="en-GB"/>
              <a:t> corporis </a:t>
            </a:r>
            <a:r>
              <a:rPr lang="en-GB" err="1"/>
              <a:t>suscipit</a:t>
            </a:r>
            <a:r>
              <a:rPr lang="en-GB"/>
              <a:t> </a:t>
            </a:r>
            <a:r>
              <a:rPr lang="en-GB" err="1"/>
              <a:t>laboriosam</a:t>
            </a:r>
            <a:r>
              <a:rPr lang="en-GB"/>
              <a:t>, nisi </a:t>
            </a:r>
            <a:r>
              <a:rPr lang="en-GB" err="1"/>
              <a:t>ut</a:t>
            </a:r>
            <a:r>
              <a:rPr lang="en-GB"/>
              <a:t> </a:t>
            </a:r>
            <a:r>
              <a:rPr lang="en-GB" err="1"/>
              <a:t>aliquid</a:t>
            </a:r>
            <a:r>
              <a:rPr lang="en-GB"/>
              <a:t> ex </a:t>
            </a:r>
            <a:r>
              <a:rPr lang="en-GB" err="1"/>
              <a:t>ea</a:t>
            </a:r>
            <a:r>
              <a:rPr lang="en-GB"/>
              <a:t> </a:t>
            </a:r>
            <a:r>
              <a:rPr lang="en-GB" err="1"/>
              <a:t>commodi</a:t>
            </a:r>
            <a:r>
              <a:rPr lang="en-GB"/>
              <a:t> </a:t>
            </a:r>
            <a:r>
              <a:rPr lang="en-GB" err="1"/>
              <a:t>consequatur</a:t>
            </a:r>
            <a:r>
              <a:rPr lang="en-GB"/>
              <a:t>? </a:t>
            </a:r>
          </a:p>
        </p:txBody>
      </p:sp>
    </p:spTree>
    <p:extLst>
      <p:ext uri="{BB962C8B-B14F-4D97-AF65-F5344CB8AC3E}">
        <p14:creationId xmlns:p14="http://schemas.microsoft.com/office/powerpoint/2010/main" val="34374454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alf_Copy_Image_Product_Pin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570032D-D50E-7345-0859-45B0DC8BD944}"/>
              </a:ext>
            </a:extLst>
          </p:cNvPr>
          <p:cNvSpPr/>
          <p:nvPr/>
        </p:nvSpPr>
        <p:spPr>
          <a:xfrm>
            <a:off x="0" y="0"/>
            <a:ext cx="284814"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BE8626EC-3A85-EC11-8C13-4213214D2EFD}"/>
              </a:ext>
            </a:extLst>
          </p:cNvPr>
          <p:cNvSpPr>
            <a:spLocks noGrp="1"/>
          </p:cNvSpPr>
          <p:nvPr>
            <p:ph type="title"/>
          </p:nvPr>
        </p:nvSpPr>
        <p:spPr>
          <a:xfrm>
            <a:off x="685800" y="488870"/>
            <a:ext cx="5007334" cy="433965"/>
          </a:xfrm>
        </p:spPr>
        <p:txBody>
          <a:bodyPr wrap="square">
            <a:spAutoFit/>
          </a:bodyPr>
          <a:lstStyle>
            <a:lvl1pPr>
              <a:defRPr sz="2400" b="1">
                <a:solidFill>
                  <a:srgbClr val="CC9195"/>
                </a:solidFill>
              </a:defRPr>
            </a:lvl1pPr>
          </a:lstStyle>
          <a:p>
            <a:r>
              <a:rPr lang="en-US"/>
              <a:t>Click to edit Master title style</a:t>
            </a:r>
          </a:p>
        </p:txBody>
      </p:sp>
      <p:sp>
        <p:nvSpPr>
          <p:cNvPr id="10" name="Slide Number Placeholder 8">
            <a:extLst>
              <a:ext uri="{FF2B5EF4-FFF2-40B4-BE49-F238E27FC236}">
                <a16:creationId xmlns:a16="http://schemas.microsoft.com/office/drawing/2014/main" id="{2F6B8E51-1320-A108-3FD6-E36FD372312B}"/>
              </a:ext>
            </a:extLst>
          </p:cNvPr>
          <p:cNvSpPr txBox="1">
            <a:spLocks/>
          </p:cNvSpPr>
          <p:nvPr/>
        </p:nvSpPr>
        <p:spPr>
          <a:xfrm>
            <a:off x="0" y="6324254"/>
            <a:ext cx="284814" cy="365125"/>
          </a:xfrm>
          <a:prstGeom prst="rect">
            <a:avLst/>
          </a:prstGeom>
        </p:spPr>
        <p:txBody>
          <a:bodyPr vert="horz" lIns="0" tIns="0" rIns="0" bIns="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7A731D5-EFCD-C34B-B55F-7373AF3E3D53}" type="slidenum">
              <a:rPr lang="en-US" sz="1000" b="1" i="0" smtClean="0">
                <a:solidFill>
                  <a:schemeClr val="bg1"/>
                </a:solidFill>
                <a:latin typeface="Microsoft New Tai Lue" panose="020B0502040204020203" pitchFamily="34" charset="0"/>
                <a:cs typeface="Microsoft New Tai Lue" panose="020B0502040204020203" pitchFamily="34" charset="0"/>
              </a:rPr>
              <a:pPr algn="ctr"/>
              <a:t>‹#›</a:t>
            </a:fld>
            <a:endParaRPr lang="en-US" sz="1000" b="1" i="0">
              <a:solidFill>
                <a:schemeClr val="bg1"/>
              </a:solidFill>
              <a:latin typeface="Microsoft New Tai Lue" panose="020B0502040204020203" pitchFamily="34" charset="0"/>
              <a:cs typeface="Microsoft New Tai Lue" panose="020B0502040204020203" pitchFamily="34" charset="0"/>
            </a:endParaRPr>
          </a:p>
        </p:txBody>
      </p:sp>
      <p:pic>
        <p:nvPicPr>
          <p:cNvPr id="7" name="Picture 6" descr="A picture containing weapon, brass knucks, scissors&#10;&#10;Description automatically generated">
            <a:extLst>
              <a:ext uri="{FF2B5EF4-FFF2-40B4-BE49-F238E27FC236}">
                <a16:creationId xmlns:a16="http://schemas.microsoft.com/office/drawing/2014/main" id="{26155AC2-3984-2665-E1D5-6F02D92EBD2A}"/>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6094120" y="0"/>
            <a:ext cx="6097880" cy="6858000"/>
          </a:xfrm>
          <a:prstGeom prst="rect">
            <a:avLst/>
          </a:prstGeom>
        </p:spPr>
      </p:pic>
      <p:sp>
        <p:nvSpPr>
          <p:cNvPr id="11" name="Text Placeholder 7">
            <a:extLst>
              <a:ext uri="{FF2B5EF4-FFF2-40B4-BE49-F238E27FC236}">
                <a16:creationId xmlns:a16="http://schemas.microsoft.com/office/drawing/2014/main" id="{9AC6EBA1-FFF8-660E-2E2C-5EC4461E5BC6}"/>
              </a:ext>
            </a:extLst>
          </p:cNvPr>
          <p:cNvSpPr>
            <a:spLocks noGrp="1"/>
          </p:cNvSpPr>
          <p:nvPr>
            <p:ph type="body" sz="quarter" idx="11" hasCustomPrompt="1"/>
          </p:nvPr>
        </p:nvSpPr>
        <p:spPr>
          <a:xfrm>
            <a:off x="685800" y="1359673"/>
            <a:ext cx="5007334" cy="4643561"/>
          </a:xfrm>
        </p:spPr>
        <p:txBody>
          <a:bodyPr>
            <a:noAutofit/>
          </a:bodyPr>
          <a:lstStyle>
            <a:lvl1pPr algn="l">
              <a:defRPr sz="1600"/>
            </a:lvl1pPr>
          </a:lstStyle>
          <a:p>
            <a:pPr lvl="0"/>
            <a:r>
              <a:rPr lang="en-GB" err="1"/>
              <a:t>Sed</a:t>
            </a:r>
            <a:r>
              <a:rPr lang="en-GB"/>
              <a:t> </a:t>
            </a:r>
            <a:r>
              <a:rPr lang="en-GB" err="1"/>
              <a:t>ut</a:t>
            </a:r>
            <a:r>
              <a:rPr lang="en-GB"/>
              <a:t> </a:t>
            </a:r>
            <a:r>
              <a:rPr lang="en-GB" err="1"/>
              <a:t>perspiciatis</a:t>
            </a:r>
            <a:r>
              <a:rPr lang="en-GB"/>
              <a:t> </a:t>
            </a:r>
            <a:r>
              <a:rPr lang="en-GB" err="1"/>
              <a:t>unde</a:t>
            </a:r>
            <a:r>
              <a:rPr lang="en-GB"/>
              <a:t> </a:t>
            </a:r>
            <a:r>
              <a:rPr lang="en-GB" err="1"/>
              <a:t>omnis</a:t>
            </a:r>
            <a:r>
              <a:rPr lang="en-GB"/>
              <a:t> </a:t>
            </a:r>
            <a:r>
              <a:rPr lang="en-GB" err="1"/>
              <a:t>iste</a:t>
            </a:r>
            <a:r>
              <a:rPr lang="en-GB"/>
              <a:t> </a:t>
            </a:r>
            <a:r>
              <a:rPr lang="en-GB" err="1"/>
              <a:t>natus</a:t>
            </a:r>
            <a:r>
              <a:rPr lang="en-GB"/>
              <a:t> error sit </a:t>
            </a:r>
            <a:r>
              <a:rPr lang="en-GB" err="1"/>
              <a:t>voluptatem</a:t>
            </a:r>
            <a:r>
              <a:rPr lang="en-GB"/>
              <a:t> </a:t>
            </a:r>
            <a:r>
              <a:rPr lang="en-GB" err="1"/>
              <a:t>accusantium</a:t>
            </a:r>
            <a:r>
              <a:rPr lang="en-GB"/>
              <a:t> </a:t>
            </a:r>
            <a:r>
              <a:rPr lang="en-GB" err="1"/>
              <a:t>doloremque</a:t>
            </a:r>
            <a:r>
              <a:rPr lang="en-GB"/>
              <a:t> </a:t>
            </a:r>
            <a:r>
              <a:rPr lang="en-GB" err="1"/>
              <a:t>laudantium</a:t>
            </a:r>
            <a:r>
              <a:rPr lang="en-GB"/>
              <a:t>, </a:t>
            </a:r>
            <a:r>
              <a:rPr lang="en-GB" err="1"/>
              <a:t>totam</a:t>
            </a:r>
            <a:r>
              <a:rPr lang="en-GB"/>
              <a:t> rem </a:t>
            </a:r>
            <a:r>
              <a:rPr lang="en-GB" err="1"/>
              <a:t>aperiam</a:t>
            </a:r>
            <a:r>
              <a:rPr lang="en-GB"/>
              <a:t>, </a:t>
            </a:r>
            <a:r>
              <a:rPr lang="en-GB" err="1"/>
              <a:t>eaque</a:t>
            </a:r>
            <a:r>
              <a:rPr lang="en-GB"/>
              <a:t> </a:t>
            </a:r>
            <a:r>
              <a:rPr lang="en-GB" err="1"/>
              <a:t>ipsa</a:t>
            </a:r>
            <a:r>
              <a:rPr lang="en-GB"/>
              <a:t> </a:t>
            </a:r>
            <a:r>
              <a:rPr lang="en-GB" err="1"/>
              <a:t>quae</a:t>
            </a:r>
            <a:r>
              <a:rPr lang="en-GB"/>
              <a:t> ab </a:t>
            </a:r>
            <a:r>
              <a:rPr lang="en-GB" err="1"/>
              <a:t>illo</a:t>
            </a:r>
            <a:r>
              <a:rPr lang="en-GB"/>
              <a:t> </a:t>
            </a:r>
            <a:r>
              <a:rPr lang="en-GB" err="1"/>
              <a:t>inventore</a:t>
            </a:r>
            <a:r>
              <a:rPr lang="en-GB"/>
              <a:t> </a:t>
            </a:r>
            <a:r>
              <a:rPr lang="en-GB" err="1"/>
              <a:t>veritatis</a:t>
            </a:r>
            <a:r>
              <a:rPr lang="en-GB"/>
              <a:t> et quasi </a:t>
            </a:r>
            <a:r>
              <a:rPr lang="en-GB" err="1"/>
              <a:t>architecto</a:t>
            </a:r>
            <a:r>
              <a:rPr lang="en-GB"/>
              <a:t> beatae vitae dicta sunt </a:t>
            </a:r>
            <a:r>
              <a:rPr lang="en-GB" err="1"/>
              <a:t>explicabo</a:t>
            </a:r>
            <a:r>
              <a:rPr lang="en-GB"/>
              <a:t>. </a:t>
            </a:r>
          </a:p>
          <a:p>
            <a:pPr lvl="0"/>
            <a:endParaRPr lang="en-GB"/>
          </a:p>
          <a:p>
            <a:pPr lvl="0"/>
            <a:r>
              <a:rPr lang="en-GB"/>
              <a:t>Nemo </a:t>
            </a:r>
            <a:r>
              <a:rPr lang="en-GB" err="1"/>
              <a:t>enim</a:t>
            </a:r>
            <a:r>
              <a:rPr lang="en-GB"/>
              <a:t> </a:t>
            </a:r>
            <a:r>
              <a:rPr lang="en-GB" err="1"/>
              <a:t>ipsam</a:t>
            </a:r>
            <a:r>
              <a:rPr lang="en-GB"/>
              <a:t> </a:t>
            </a:r>
            <a:r>
              <a:rPr lang="en-GB" err="1"/>
              <a:t>voluptatem</a:t>
            </a:r>
            <a:r>
              <a:rPr lang="en-GB"/>
              <a:t> </a:t>
            </a:r>
            <a:r>
              <a:rPr lang="en-GB" err="1"/>
              <a:t>quia</a:t>
            </a:r>
            <a:r>
              <a:rPr lang="en-GB"/>
              <a:t> </a:t>
            </a:r>
            <a:r>
              <a:rPr lang="en-GB" err="1"/>
              <a:t>voluptas</a:t>
            </a:r>
            <a:r>
              <a:rPr lang="en-GB"/>
              <a:t> sit </a:t>
            </a:r>
            <a:r>
              <a:rPr lang="en-GB" err="1"/>
              <a:t>aspernatur</a:t>
            </a:r>
            <a:r>
              <a:rPr lang="en-GB"/>
              <a:t> </a:t>
            </a:r>
            <a:r>
              <a:rPr lang="en-GB" err="1"/>
              <a:t>aut</a:t>
            </a:r>
            <a:r>
              <a:rPr lang="en-GB"/>
              <a:t> </a:t>
            </a:r>
            <a:r>
              <a:rPr lang="en-GB" err="1"/>
              <a:t>odit</a:t>
            </a:r>
            <a:r>
              <a:rPr lang="en-GB"/>
              <a:t> </a:t>
            </a:r>
            <a:r>
              <a:rPr lang="en-GB" err="1"/>
              <a:t>aut</a:t>
            </a:r>
            <a:r>
              <a:rPr lang="en-GB"/>
              <a:t> fugit, </a:t>
            </a:r>
            <a:r>
              <a:rPr lang="en-GB" err="1"/>
              <a:t>sed</a:t>
            </a:r>
            <a:r>
              <a:rPr lang="en-GB"/>
              <a:t> </a:t>
            </a:r>
            <a:r>
              <a:rPr lang="en-GB" err="1"/>
              <a:t>quia</a:t>
            </a:r>
            <a:r>
              <a:rPr lang="en-GB"/>
              <a:t> </a:t>
            </a:r>
            <a:r>
              <a:rPr lang="en-GB" err="1"/>
              <a:t>consequuntur</a:t>
            </a:r>
            <a:r>
              <a:rPr lang="en-GB"/>
              <a:t> </a:t>
            </a:r>
            <a:r>
              <a:rPr lang="en-GB" err="1"/>
              <a:t>magni</a:t>
            </a:r>
            <a:r>
              <a:rPr lang="en-GB"/>
              <a:t> </a:t>
            </a:r>
            <a:r>
              <a:rPr lang="en-GB" err="1"/>
              <a:t>dolores</a:t>
            </a:r>
            <a:r>
              <a:rPr lang="en-GB"/>
              <a:t> </a:t>
            </a:r>
            <a:r>
              <a:rPr lang="en-GB" err="1"/>
              <a:t>eos</a:t>
            </a:r>
            <a:r>
              <a:rPr lang="en-GB"/>
              <a:t> qui </a:t>
            </a:r>
            <a:r>
              <a:rPr lang="en-GB" err="1"/>
              <a:t>ratione</a:t>
            </a:r>
            <a:r>
              <a:rPr lang="en-GB"/>
              <a:t> </a:t>
            </a:r>
            <a:r>
              <a:rPr lang="en-GB" err="1"/>
              <a:t>voluptatem</a:t>
            </a:r>
            <a:r>
              <a:rPr lang="en-GB"/>
              <a:t> </a:t>
            </a:r>
            <a:r>
              <a:rPr lang="en-GB" err="1"/>
              <a:t>sequi</a:t>
            </a:r>
            <a:r>
              <a:rPr lang="en-GB"/>
              <a:t> </a:t>
            </a:r>
            <a:r>
              <a:rPr lang="en-GB" err="1"/>
              <a:t>nesciunt</a:t>
            </a:r>
            <a:r>
              <a:rPr lang="en-GB"/>
              <a:t>. </a:t>
            </a:r>
            <a:r>
              <a:rPr lang="en-GB" err="1"/>
              <a:t>Neque</a:t>
            </a:r>
            <a:r>
              <a:rPr lang="en-GB"/>
              <a:t> </a:t>
            </a:r>
            <a:r>
              <a:rPr lang="en-GB" err="1"/>
              <a:t>porro</a:t>
            </a:r>
            <a:r>
              <a:rPr lang="en-GB"/>
              <a:t> </a:t>
            </a:r>
            <a:r>
              <a:rPr lang="en-GB" err="1"/>
              <a:t>quisquam</a:t>
            </a:r>
            <a:r>
              <a:rPr lang="en-GB"/>
              <a:t> </a:t>
            </a:r>
            <a:r>
              <a:rPr lang="en-GB" err="1"/>
              <a:t>est</a:t>
            </a:r>
            <a:r>
              <a:rPr lang="en-GB"/>
              <a:t>, qui </a:t>
            </a:r>
            <a:r>
              <a:rPr lang="en-GB" err="1"/>
              <a:t>dolorem</a:t>
            </a:r>
            <a:r>
              <a:rPr lang="en-GB"/>
              <a:t> ipsum </a:t>
            </a:r>
            <a:r>
              <a:rPr lang="en-GB" err="1"/>
              <a:t>quia</a:t>
            </a:r>
            <a:r>
              <a:rPr lang="en-GB"/>
              <a:t> </a:t>
            </a:r>
            <a:r>
              <a:rPr lang="en-GB" err="1"/>
              <a:t>dolor</a:t>
            </a:r>
            <a:r>
              <a:rPr lang="en-GB"/>
              <a:t> sit </a:t>
            </a:r>
            <a:r>
              <a:rPr lang="en-GB" err="1"/>
              <a:t>amet</a:t>
            </a:r>
            <a:r>
              <a:rPr lang="en-GB"/>
              <a:t>, </a:t>
            </a:r>
            <a:r>
              <a:rPr lang="en-GB" err="1"/>
              <a:t>consectetur</a:t>
            </a:r>
            <a:r>
              <a:rPr lang="en-GB"/>
              <a:t>, </a:t>
            </a:r>
            <a:r>
              <a:rPr lang="en-GB" err="1"/>
              <a:t>adipisci</a:t>
            </a:r>
            <a:r>
              <a:rPr lang="en-GB"/>
              <a:t> </a:t>
            </a:r>
            <a:r>
              <a:rPr lang="en-GB" err="1"/>
              <a:t>velit</a:t>
            </a:r>
            <a:r>
              <a:rPr lang="en-GB"/>
              <a:t>, </a:t>
            </a:r>
            <a:r>
              <a:rPr lang="en-GB" err="1"/>
              <a:t>sed</a:t>
            </a:r>
            <a:r>
              <a:rPr lang="en-GB"/>
              <a:t> </a:t>
            </a:r>
            <a:r>
              <a:rPr lang="en-GB" err="1"/>
              <a:t>quia</a:t>
            </a:r>
            <a:r>
              <a:rPr lang="en-GB"/>
              <a:t> non </a:t>
            </a:r>
            <a:r>
              <a:rPr lang="en-GB" err="1"/>
              <a:t>numquam</a:t>
            </a:r>
            <a:r>
              <a:rPr lang="en-GB"/>
              <a:t> </a:t>
            </a:r>
            <a:r>
              <a:rPr lang="en-GB" err="1"/>
              <a:t>eius</a:t>
            </a:r>
            <a:r>
              <a:rPr lang="en-GB"/>
              <a:t> </a:t>
            </a:r>
            <a:r>
              <a:rPr lang="en-GB" err="1"/>
              <a:t>modi</a:t>
            </a:r>
            <a:r>
              <a:rPr lang="en-GB"/>
              <a:t> </a:t>
            </a:r>
            <a:r>
              <a:rPr lang="en-GB" err="1"/>
              <a:t>tempora</a:t>
            </a:r>
            <a:r>
              <a:rPr lang="en-GB"/>
              <a:t> </a:t>
            </a:r>
            <a:r>
              <a:rPr lang="en-GB" err="1"/>
              <a:t>incidunt</a:t>
            </a:r>
            <a:r>
              <a:rPr lang="en-GB"/>
              <a:t> </a:t>
            </a:r>
            <a:r>
              <a:rPr lang="en-GB" err="1"/>
              <a:t>ut</a:t>
            </a:r>
            <a:r>
              <a:rPr lang="en-GB"/>
              <a:t> labore et dolore </a:t>
            </a:r>
            <a:r>
              <a:rPr lang="en-GB" err="1"/>
              <a:t>magnam</a:t>
            </a:r>
            <a:r>
              <a:rPr lang="en-GB"/>
              <a:t> </a:t>
            </a:r>
            <a:r>
              <a:rPr lang="en-GB" err="1"/>
              <a:t>aliquam</a:t>
            </a:r>
            <a:r>
              <a:rPr lang="en-GB"/>
              <a:t> </a:t>
            </a:r>
            <a:r>
              <a:rPr lang="en-GB" err="1"/>
              <a:t>quaerat</a:t>
            </a:r>
            <a:r>
              <a:rPr lang="en-GB"/>
              <a:t> </a:t>
            </a:r>
            <a:r>
              <a:rPr lang="en-GB" err="1"/>
              <a:t>voluptatem</a:t>
            </a:r>
            <a:r>
              <a:rPr lang="en-GB"/>
              <a:t>. Ut </a:t>
            </a:r>
            <a:r>
              <a:rPr lang="en-GB" err="1"/>
              <a:t>enim</a:t>
            </a:r>
            <a:r>
              <a:rPr lang="en-GB"/>
              <a:t> ad minima </a:t>
            </a:r>
            <a:r>
              <a:rPr lang="en-GB" err="1"/>
              <a:t>veniam</a:t>
            </a:r>
            <a:r>
              <a:rPr lang="en-GB"/>
              <a:t>, </a:t>
            </a:r>
            <a:r>
              <a:rPr lang="en-GB" err="1"/>
              <a:t>quis</a:t>
            </a:r>
            <a:r>
              <a:rPr lang="en-GB"/>
              <a:t> nostrum </a:t>
            </a:r>
            <a:r>
              <a:rPr lang="en-GB" err="1"/>
              <a:t>exercitationem</a:t>
            </a:r>
            <a:r>
              <a:rPr lang="en-GB"/>
              <a:t> </a:t>
            </a:r>
            <a:r>
              <a:rPr lang="en-GB" err="1"/>
              <a:t>ullam</a:t>
            </a:r>
            <a:r>
              <a:rPr lang="en-GB"/>
              <a:t> corporis </a:t>
            </a:r>
            <a:r>
              <a:rPr lang="en-GB" err="1"/>
              <a:t>suscipit</a:t>
            </a:r>
            <a:r>
              <a:rPr lang="en-GB"/>
              <a:t> </a:t>
            </a:r>
            <a:r>
              <a:rPr lang="en-GB" err="1"/>
              <a:t>laboriosam</a:t>
            </a:r>
            <a:r>
              <a:rPr lang="en-GB"/>
              <a:t>, nisi </a:t>
            </a:r>
            <a:r>
              <a:rPr lang="en-GB" err="1"/>
              <a:t>ut</a:t>
            </a:r>
            <a:r>
              <a:rPr lang="en-GB"/>
              <a:t> </a:t>
            </a:r>
            <a:r>
              <a:rPr lang="en-GB" err="1"/>
              <a:t>aliquid</a:t>
            </a:r>
            <a:r>
              <a:rPr lang="en-GB"/>
              <a:t> ex </a:t>
            </a:r>
            <a:r>
              <a:rPr lang="en-GB" err="1"/>
              <a:t>ea</a:t>
            </a:r>
            <a:r>
              <a:rPr lang="en-GB"/>
              <a:t> </a:t>
            </a:r>
            <a:r>
              <a:rPr lang="en-GB" err="1"/>
              <a:t>commodi</a:t>
            </a:r>
            <a:r>
              <a:rPr lang="en-GB"/>
              <a:t> </a:t>
            </a:r>
            <a:r>
              <a:rPr lang="en-GB" err="1"/>
              <a:t>consequatur</a:t>
            </a:r>
            <a:r>
              <a:rPr lang="en-GB"/>
              <a:t>? </a:t>
            </a:r>
          </a:p>
        </p:txBody>
      </p:sp>
    </p:spTree>
    <p:extLst>
      <p:ext uri="{BB962C8B-B14F-4D97-AF65-F5344CB8AC3E}">
        <p14:creationId xmlns:p14="http://schemas.microsoft.com/office/powerpoint/2010/main" val="10216348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Half_Copy_Image_Product_Purp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570032D-D50E-7345-0859-45B0DC8BD944}"/>
              </a:ext>
            </a:extLst>
          </p:cNvPr>
          <p:cNvSpPr/>
          <p:nvPr/>
        </p:nvSpPr>
        <p:spPr>
          <a:xfrm>
            <a:off x="0" y="0"/>
            <a:ext cx="28481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2B670234-EA96-B45C-6D50-75C0A68D3DAF}"/>
              </a:ext>
            </a:extLst>
          </p:cNvPr>
          <p:cNvSpPr>
            <a:spLocks noGrp="1"/>
          </p:cNvSpPr>
          <p:nvPr>
            <p:ph type="title"/>
          </p:nvPr>
        </p:nvSpPr>
        <p:spPr>
          <a:xfrm>
            <a:off x="685800" y="488870"/>
            <a:ext cx="5007334" cy="433965"/>
          </a:xfrm>
        </p:spPr>
        <p:txBody>
          <a:bodyPr wrap="square">
            <a:spAutoFit/>
          </a:bodyPr>
          <a:lstStyle>
            <a:lvl1pPr>
              <a:defRPr sz="2400" b="1">
                <a:solidFill>
                  <a:srgbClr val="79708F"/>
                </a:solidFill>
              </a:defRPr>
            </a:lvl1pPr>
          </a:lstStyle>
          <a:p>
            <a:r>
              <a:rPr lang="en-US"/>
              <a:t>Click to edit Master title style</a:t>
            </a:r>
          </a:p>
        </p:txBody>
      </p:sp>
      <p:sp>
        <p:nvSpPr>
          <p:cNvPr id="10" name="Slide Number Placeholder 8">
            <a:extLst>
              <a:ext uri="{FF2B5EF4-FFF2-40B4-BE49-F238E27FC236}">
                <a16:creationId xmlns:a16="http://schemas.microsoft.com/office/drawing/2014/main" id="{24DA597B-8EF4-1847-A11A-C573D5D06604}"/>
              </a:ext>
            </a:extLst>
          </p:cNvPr>
          <p:cNvSpPr txBox="1">
            <a:spLocks/>
          </p:cNvSpPr>
          <p:nvPr/>
        </p:nvSpPr>
        <p:spPr>
          <a:xfrm>
            <a:off x="0" y="6324254"/>
            <a:ext cx="284814" cy="365125"/>
          </a:xfrm>
          <a:prstGeom prst="rect">
            <a:avLst/>
          </a:prstGeom>
        </p:spPr>
        <p:txBody>
          <a:bodyPr vert="horz" lIns="0" tIns="0" rIns="0" bIns="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7A731D5-EFCD-C34B-B55F-7373AF3E3D53}" type="slidenum">
              <a:rPr lang="en-US" sz="1000" b="1" i="0" smtClean="0">
                <a:solidFill>
                  <a:schemeClr val="bg1"/>
                </a:solidFill>
                <a:latin typeface="Microsoft New Tai Lue" panose="020B0502040204020203" pitchFamily="34" charset="0"/>
                <a:cs typeface="Microsoft New Tai Lue" panose="020B0502040204020203" pitchFamily="34" charset="0"/>
              </a:rPr>
              <a:pPr algn="ctr"/>
              <a:t>‹#›</a:t>
            </a:fld>
            <a:endParaRPr lang="en-US" sz="1000" b="1" i="0">
              <a:solidFill>
                <a:schemeClr val="bg1"/>
              </a:solidFill>
              <a:latin typeface="Microsoft New Tai Lue" panose="020B0502040204020203" pitchFamily="34" charset="0"/>
              <a:cs typeface="Microsoft New Tai Lue" panose="020B0502040204020203" pitchFamily="34" charset="0"/>
            </a:endParaRPr>
          </a:p>
        </p:txBody>
      </p:sp>
      <p:pic>
        <p:nvPicPr>
          <p:cNvPr id="3" name="Picture 2" descr="A roll of toilet paper&#10;&#10;Description automatically generated with low confidence">
            <a:extLst>
              <a:ext uri="{FF2B5EF4-FFF2-40B4-BE49-F238E27FC236}">
                <a16:creationId xmlns:a16="http://schemas.microsoft.com/office/drawing/2014/main" id="{CC0B96B4-6753-8743-576D-5232757F289D}"/>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6096000" y="0"/>
            <a:ext cx="6096000" cy="6865263"/>
          </a:xfrm>
          <a:prstGeom prst="rect">
            <a:avLst/>
          </a:prstGeom>
        </p:spPr>
      </p:pic>
      <p:sp>
        <p:nvSpPr>
          <p:cNvPr id="11" name="Text Placeholder 7">
            <a:extLst>
              <a:ext uri="{FF2B5EF4-FFF2-40B4-BE49-F238E27FC236}">
                <a16:creationId xmlns:a16="http://schemas.microsoft.com/office/drawing/2014/main" id="{B285E960-5217-E77F-9C17-922F6AE14F11}"/>
              </a:ext>
            </a:extLst>
          </p:cNvPr>
          <p:cNvSpPr>
            <a:spLocks noGrp="1"/>
          </p:cNvSpPr>
          <p:nvPr>
            <p:ph type="body" sz="quarter" idx="11" hasCustomPrompt="1"/>
          </p:nvPr>
        </p:nvSpPr>
        <p:spPr>
          <a:xfrm>
            <a:off x="685800" y="1359673"/>
            <a:ext cx="5007334" cy="4643561"/>
          </a:xfrm>
        </p:spPr>
        <p:txBody>
          <a:bodyPr>
            <a:noAutofit/>
          </a:bodyPr>
          <a:lstStyle>
            <a:lvl1pPr algn="l">
              <a:defRPr sz="1600"/>
            </a:lvl1pPr>
          </a:lstStyle>
          <a:p>
            <a:pPr lvl="0"/>
            <a:r>
              <a:rPr lang="en-GB" err="1"/>
              <a:t>Sed</a:t>
            </a:r>
            <a:r>
              <a:rPr lang="en-GB"/>
              <a:t> </a:t>
            </a:r>
            <a:r>
              <a:rPr lang="en-GB" err="1"/>
              <a:t>ut</a:t>
            </a:r>
            <a:r>
              <a:rPr lang="en-GB"/>
              <a:t> </a:t>
            </a:r>
            <a:r>
              <a:rPr lang="en-GB" err="1"/>
              <a:t>perspiciatis</a:t>
            </a:r>
            <a:r>
              <a:rPr lang="en-GB"/>
              <a:t> </a:t>
            </a:r>
            <a:r>
              <a:rPr lang="en-GB" err="1"/>
              <a:t>unde</a:t>
            </a:r>
            <a:r>
              <a:rPr lang="en-GB"/>
              <a:t> </a:t>
            </a:r>
            <a:r>
              <a:rPr lang="en-GB" err="1"/>
              <a:t>omnis</a:t>
            </a:r>
            <a:r>
              <a:rPr lang="en-GB"/>
              <a:t> </a:t>
            </a:r>
            <a:r>
              <a:rPr lang="en-GB" err="1"/>
              <a:t>iste</a:t>
            </a:r>
            <a:r>
              <a:rPr lang="en-GB"/>
              <a:t> </a:t>
            </a:r>
            <a:r>
              <a:rPr lang="en-GB" err="1"/>
              <a:t>natus</a:t>
            </a:r>
            <a:r>
              <a:rPr lang="en-GB"/>
              <a:t> error sit </a:t>
            </a:r>
            <a:r>
              <a:rPr lang="en-GB" err="1"/>
              <a:t>voluptatem</a:t>
            </a:r>
            <a:r>
              <a:rPr lang="en-GB"/>
              <a:t> </a:t>
            </a:r>
            <a:r>
              <a:rPr lang="en-GB" err="1"/>
              <a:t>accusantium</a:t>
            </a:r>
            <a:r>
              <a:rPr lang="en-GB"/>
              <a:t> </a:t>
            </a:r>
            <a:r>
              <a:rPr lang="en-GB" err="1"/>
              <a:t>doloremque</a:t>
            </a:r>
            <a:r>
              <a:rPr lang="en-GB"/>
              <a:t> </a:t>
            </a:r>
            <a:r>
              <a:rPr lang="en-GB" err="1"/>
              <a:t>laudantium</a:t>
            </a:r>
            <a:r>
              <a:rPr lang="en-GB"/>
              <a:t>, </a:t>
            </a:r>
            <a:r>
              <a:rPr lang="en-GB" err="1"/>
              <a:t>totam</a:t>
            </a:r>
            <a:r>
              <a:rPr lang="en-GB"/>
              <a:t> rem </a:t>
            </a:r>
            <a:r>
              <a:rPr lang="en-GB" err="1"/>
              <a:t>aperiam</a:t>
            </a:r>
            <a:r>
              <a:rPr lang="en-GB"/>
              <a:t>, </a:t>
            </a:r>
            <a:r>
              <a:rPr lang="en-GB" err="1"/>
              <a:t>eaque</a:t>
            </a:r>
            <a:r>
              <a:rPr lang="en-GB"/>
              <a:t> </a:t>
            </a:r>
            <a:r>
              <a:rPr lang="en-GB" err="1"/>
              <a:t>ipsa</a:t>
            </a:r>
            <a:r>
              <a:rPr lang="en-GB"/>
              <a:t> </a:t>
            </a:r>
            <a:r>
              <a:rPr lang="en-GB" err="1"/>
              <a:t>quae</a:t>
            </a:r>
            <a:r>
              <a:rPr lang="en-GB"/>
              <a:t> ab </a:t>
            </a:r>
            <a:r>
              <a:rPr lang="en-GB" err="1"/>
              <a:t>illo</a:t>
            </a:r>
            <a:r>
              <a:rPr lang="en-GB"/>
              <a:t> </a:t>
            </a:r>
            <a:r>
              <a:rPr lang="en-GB" err="1"/>
              <a:t>inventore</a:t>
            </a:r>
            <a:r>
              <a:rPr lang="en-GB"/>
              <a:t> </a:t>
            </a:r>
            <a:r>
              <a:rPr lang="en-GB" err="1"/>
              <a:t>veritatis</a:t>
            </a:r>
            <a:r>
              <a:rPr lang="en-GB"/>
              <a:t> et quasi </a:t>
            </a:r>
            <a:r>
              <a:rPr lang="en-GB" err="1"/>
              <a:t>architecto</a:t>
            </a:r>
            <a:r>
              <a:rPr lang="en-GB"/>
              <a:t> beatae vitae dicta sunt </a:t>
            </a:r>
            <a:r>
              <a:rPr lang="en-GB" err="1"/>
              <a:t>explicabo</a:t>
            </a:r>
            <a:r>
              <a:rPr lang="en-GB"/>
              <a:t>. </a:t>
            </a:r>
          </a:p>
          <a:p>
            <a:pPr lvl="0"/>
            <a:endParaRPr lang="en-GB"/>
          </a:p>
          <a:p>
            <a:pPr lvl="0"/>
            <a:r>
              <a:rPr lang="en-GB"/>
              <a:t>Nemo </a:t>
            </a:r>
            <a:r>
              <a:rPr lang="en-GB" err="1"/>
              <a:t>enim</a:t>
            </a:r>
            <a:r>
              <a:rPr lang="en-GB"/>
              <a:t> </a:t>
            </a:r>
            <a:r>
              <a:rPr lang="en-GB" err="1"/>
              <a:t>ipsam</a:t>
            </a:r>
            <a:r>
              <a:rPr lang="en-GB"/>
              <a:t> </a:t>
            </a:r>
            <a:r>
              <a:rPr lang="en-GB" err="1"/>
              <a:t>voluptatem</a:t>
            </a:r>
            <a:r>
              <a:rPr lang="en-GB"/>
              <a:t> </a:t>
            </a:r>
            <a:r>
              <a:rPr lang="en-GB" err="1"/>
              <a:t>quia</a:t>
            </a:r>
            <a:r>
              <a:rPr lang="en-GB"/>
              <a:t> </a:t>
            </a:r>
            <a:r>
              <a:rPr lang="en-GB" err="1"/>
              <a:t>voluptas</a:t>
            </a:r>
            <a:r>
              <a:rPr lang="en-GB"/>
              <a:t> sit </a:t>
            </a:r>
            <a:r>
              <a:rPr lang="en-GB" err="1"/>
              <a:t>aspernatur</a:t>
            </a:r>
            <a:r>
              <a:rPr lang="en-GB"/>
              <a:t> </a:t>
            </a:r>
            <a:r>
              <a:rPr lang="en-GB" err="1"/>
              <a:t>aut</a:t>
            </a:r>
            <a:r>
              <a:rPr lang="en-GB"/>
              <a:t> </a:t>
            </a:r>
            <a:r>
              <a:rPr lang="en-GB" err="1"/>
              <a:t>odit</a:t>
            </a:r>
            <a:r>
              <a:rPr lang="en-GB"/>
              <a:t> </a:t>
            </a:r>
            <a:r>
              <a:rPr lang="en-GB" err="1"/>
              <a:t>aut</a:t>
            </a:r>
            <a:r>
              <a:rPr lang="en-GB"/>
              <a:t> fugit, </a:t>
            </a:r>
            <a:r>
              <a:rPr lang="en-GB" err="1"/>
              <a:t>sed</a:t>
            </a:r>
            <a:r>
              <a:rPr lang="en-GB"/>
              <a:t> </a:t>
            </a:r>
            <a:r>
              <a:rPr lang="en-GB" err="1"/>
              <a:t>quia</a:t>
            </a:r>
            <a:r>
              <a:rPr lang="en-GB"/>
              <a:t> </a:t>
            </a:r>
            <a:r>
              <a:rPr lang="en-GB" err="1"/>
              <a:t>consequuntur</a:t>
            </a:r>
            <a:r>
              <a:rPr lang="en-GB"/>
              <a:t> </a:t>
            </a:r>
            <a:r>
              <a:rPr lang="en-GB" err="1"/>
              <a:t>magni</a:t>
            </a:r>
            <a:r>
              <a:rPr lang="en-GB"/>
              <a:t> </a:t>
            </a:r>
            <a:r>
              <a:rPr lang="en-GB" err="1"/>
              <a:t>dolores</a:t>
            </a:r>
            <a:r>
              <a:rPr lang="en-GB"/>
              <a:t> </a:t>
            </a:r>
            <a:r>
              <a:rPr lang="en-GB" err="1"/>
              <a:t>eos</a:t>
            </a:r>
            <a:r>
              <a:rPr lang="en-GB"/>
              <a:t> qui </a:t>
            </a:r>
            <a:r>
              <a:rPr lang="en-GB" err="1"/>
              <a:t>ratione</a:t>
            </a:r>
            <a:r>
              <a:rPr lang="en-GB"/>
              <a:t> </a:t>
            </a:r>
            <a:r>
              <a:rPr lang="en-GB" err="1"/>
              <a:t>voluptatem</a:t>
            </a:r>
            <a:r>
              <a:rPr lang="en-GB"/>
              <a:t> </a:t>
            </a:r>
            <a:r>
              <a:rPr lang="en-GB" err="1"/>
              <a:t>sequi</a:t>
            </a:r>
            <a:r>
              <a:rPr lang="en-GB"/>
              <a:t> </a:t>
            </a:r>
            <a:r>
              <a:rPr lang="en-GB" err="1"/>
              <a:t>nesciunt</a:t>
            </a:r>
            <a:r>
              <a:rPr lang="en-GB"/>
              <a:t>. </a:t>
            </a:r>
            <a:r>
              <a:rPr lang="en-GB" err="1"/>
              <a:t>Neque</a:t>
            </a:r>
            <a:r>
              <a:rPr lang="en-GB"/>
              <a:t> </a:t>
            </a:r>
            <a:r>
              <a:rPr lang="en-GB" err="1"/>
              <a:t>porro</a:t>
            </a:r>
            <a:r>
              <a:rPr lang="en-GB"/>
              <a:t> </a:t>
            </a:r>
            <a:r>
              <a:rPr lang="en-GB" err="1"/>
              <a:t>quisquam</a:t>
            </a:r>
            <a:r>
              <a:rPr lang="en-GB"/>
              <a:t> </a:t>
            </a:r>
            <a:r>
              <a:rPr lang="en-GB" err="1"/>
              <a:t>est</a:t>
            </a:r>
            <a:r>
              <a:rPr lang="en-GB"/>
              <a:t>, qui </a:t>
            </a:r>
            <a:r>
              <a:rPr lang="en-GB" err="1"/>
              <a:t>dolorem</a:t>
            </a:r>
            <a:r>
              <a:rPr lang="en-GB"/>
              <a:t> ipsum </a:t>
            </a:r>
            <a:r>
              <a:rPr lang="en-GB" err="1"/>
              <a:t>quia</a:t>
            </a:r>
            <a:r>
              <a:rPr lang="en-GB"/>
              <a:t> </a:t>
            </a:r>
            <a:r>
              <a:rPr lang="en-GB" err="1"/>
              <a:t>dolor</a:t>
            </a:r>
            <a:r>
              <a:rPr lang="en-GB"/>
              <a:t> sit </a:t>
            </a:r>
            <a:r>
              <a:rPr lang="en-GB" err="1"/>
              <a:t>amet</a:t>
            </a:r>
            <a:r>
              <a:rPr lang="en-GB"/>
              <a:t>, </a:t>
            </a:r>
            <a:r>
              <a:rPr lang="en-GB" err="1"/>
              <a:t>consectetur</a:t>
            </a:r>
            <a:r>
              <a:rPr lang="en-GB"/>
              <a:t>, </a:t>
            </a:r>
            <a:r>
              <a:rPr lang="en-GB" err="1"/>
              <a:t>adipisci</a:t>
            </a:r>
            <a:r>
              <a:rPr lang="en-GB"/>
              <a:t> </a:t>
            </a:r>
            <a:r>
              <a:rPr lang="en-GB" err="1"/>
              <a:t>velit</a:t>
            </a:r>
            <a:r>
              <a:rPr lang="en-GB"/>
              <a:t>, </a:t>
            </a:r>
            <a:r>
              <a:rPr lang="en-GB" err="1"/>
              <a:t>sed</a:t>
            </a:r>
            <a:r>
              <a:rPr lang="en-GB"/>
              <a:t> </a:t>
            </a:r>
            <a:r>
              <a:rPr lang="en-GB" err="1"/>
              <a:t>quia</a:t>
            </a:r>
            <a:r>
              <a:rPr lang="en-GB"/>
              <a:t> non </a:t>
            </a:r>
            <a:r>
              <a:rPr lang="en-GB" err="1"/>
              <a:t>numquam</a:t>
            </a:r>
            <a:r>
              <a:rPr lang="en-GB"/>
              <a:t> </a:t>
            </a:r>
            <a:r>
              <a:rPr lang="en-GB" err="1"/>
              <a:t>eius</a:t>
            </a:r>
            <a:r>
              <a:rPr lang="en-GB"/>
              <a:t> </a:t>
            </a:r>
            <a:r>
              <a:rPr lang="en-GB" err="1"/>
              <a:t>modi</a:t>
            </a:r>
            <a:r>
              <a:rPr lang="en-GB"/>
              <a:t> </a:t>
            </a:r>
            <a:r>
              <a:rPr lang="en-GB" err="1"/>
              <a:t>tempora</a:t>
            </a:r>
            <a:r>
              <a:rPr lang="en-GB"/>
              <a:t> </a:t>
            </a:r>
            <a:r>
              <a:rPr lang="en-GB" err="1"/>
              <a:t>incidunt</a:t>
            </a:r>
            <a:r>
              <a:rPr lang="en-GB"/>
              <a:t> </a:t>
            </a:r>
            <a:r>
              <a:rPr lang="en-GB" err="1"/>
              <a:t>ut</a:t>
            </a:r>
            <a:r>
              <a:rPr lang="en-GB"/>
              <a:t> labore et dolore </a:t>
            </a:r>
            <a:r>
              <a:rPr lang="en-GB" err="1"/>
              <a:t>magnam</a:t>
            </a:r>
            <a:r>
              <a:rPr lang="en-GB"/>
              <a:t> </a:t>
            </a:r>
            <a:r>
              <a:rPr lang="en-GB" err="1"/>
              <a:t>aliquam</a:t>
            </a:r>
            <a:r>
              <a:rPr lang="en-GB"/>
              <a:t> </a:t>
            </a:r>
            <a:r>
              <a:rPr lang="en-GB" err="1"/>
              <a:t>quaerat</a:t>
            </a:r>
            <a:r>
              <a:rPr lang="en-GB"/>
              <a:t> </a:t>
            </a:r>
            <a:r>
              <a:rPr lang="en-GB" err="1"/>
              <a:t>voluptatem</a:t>
            </a:r>
            <a:r>
              <a:rPr lang="en-GB"/>
              <a:t>. Ut </a:t>
            </a:r>
            <a:r>
              <a:rPr lang="en-GB" err="1"/>
              <a:t>enim</a:t>
            </a:r>
            <a:r>
              <a:rPr lang="en-GB"/>
              <a:t> ad minima </a:t>
            </a:r>
            <a:r>
              <a:rPr lang="en-GB" err="1"/>
              <a:t>veniam</a:t>
            </a:r>
            <a:r>
              <a:rPr lang="en-GB"/>
              <a:t>, </a:t>
            </a:r>
            <a:r>
              <a:rPr lang="en-GB" err="1"/>
              <a:t>quis</a:t>
            </a:r>
            <a:r>
              <a:rPr lang="en-GB"/>
              <a:t> nostrum </a:t>
            </a:r>
            <a:r>
              <a:rPr lang="en-GB" err="1"/>
              <a:t>exercitationem</a:t>
            </a:r>
            <a:r>
              <a:rPr lang="en-GB"/>
              <a:t> </a:t>
            </a:r>
            <a:r>
              <a:rPr lang="en-GB" err="1"/>
              <a:t>ullam</a:t>
            </a:r>
            <a:r>
              <a:rPr lang="en-GB"/>
              <a:t> corporis </a:t>
            </a:r>
            <a:r>
              <a:rPr lang="en-GB" err="1"/>
              <a:t>suscipit</a:t>
            </a:r>
            <a:r>
              <a:rPr lang="en-GB"/>
              <a:t> </a:t>
            </a:r>
            <a:r>
              <a:rPr lang="en-GB" err="1"/>
              <a:t>laboriosam</a:t>
            </a:r>
            <a:r>
              <a:rPr lang="en-GB"/>
              <a:t>, nisi </a:t>
            </a:r>
            <a:r>
              <a:rPr lang="en-GB" err="1"/>
              <a:t>ut</a:t>
            </a:r>
            <a:r>
              <a:rPr lang="en-GB"/>
              <a:t> </a:t>
            </a:r>
            <a:r>
              <a:rPr lang="en-GB" err="1"/>
              <a:t>aliquid</a:t>
            </a:r>
            <a:r>
              <a:rPr lang="en-GB"/>
              <a:t> ex </a:t>
            </a:r>
            <a:r>
              <a:rPr lang="en-GB" err="1"/>
              <a:t>ea</a:t>
            </a:r>
            <a:r>
              <a:rPr lang="en-GB"/>
              <a:t> </a:t>
            </a:r>
            <a:r>
              <a:rPr lang="en-GB" err="1"/>
              <a:t>commodi</a:t>
            </a:r>
            <a:r>
              <a:rPr lang="en-GB"/>
              <a:t> </a:t>
            </a:r>
            <a:r>
              <a:rPr lang="en-GB" err="1"/>
              <a:t>consequatur</a:t>
            </a:r>
            <a:r>
              <a:rPr lang="en-GB"/>
              <a:t>? </a:t>
            </a:r>
          </a:p>
        </p:txBody>
      </p:sp>
    </p:spTree>
    <p:extLst>
      <p:ext uri="{BB962C8B-B14F-4D97-AF65-F5344CB8AC3E}">
        <p14:creationId xmlns:p14="http://schemas.microsoft.com/office/powerpoint/2010/main" val="14482357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Half_Copy_Image_Product_Nav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570032D-D50E-7345-0859-45B0DC8BD944}"/>
              </a:ext>
            </a:extLst>
          </p:cNvPr>
          <p:cNvSpPr/>
          <p:nvPr/>
        </p:nvSpPr>
        <p:spPr>
          <a:xfrm>
            <a:off x="0" y="0"/>
            <a:ext cx="28481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B75873A-DB16-6095-D172-C9BD8C962FDE}"/>
              </a:ext>
            </a:extLst>
          </p:cNvPr>
          <p:cNvSpPr>
            <a:spLocks noGrp="1"/>
          </p:cNvSpPr>
          <p:nvPr>
            <p:ph type="title"/>
          </p:nvPr>
        </p:nvSpPr>
        <p:spPr>
          <a:xfrm>
            <a:off x="685800" y="488870"/>
            <a:ext cx="5007334" cy="433965"/>
          </a:xfrm>
        </p:spPr>
        <p:txBody>
          <a:bodyPr wrap="square">
            <a:spAutoFit/>
          </a:bodyPr>
          <a:lstStyle>
            <a:lvl1pPr>
              <a:defRPr sz="2400" b="1">
                <a:solidFill>
                  <a:srgbClr val="333F50"/>
                </a:solidFill>
              </a:defRPr>
            </a:lvl1pPr>
          </a:lstStyle>
          <a:p>
            <a:r>
              <a:rPr lang="en-US"/>
              <a:t>Click to edit Master title style</a:t>
            </a:r>
          </a:p>
        </p:txBody>
      </p:sp>
      <p:sp>
        <p:nvSpPr>
          <p:cNvPr id="10" name="Slide Number Placeholder 8">
            <a:extLst>
              <a:ext uri="{FF2B5EF4-FFF2-40B4-BE49-F238E27FC236}">
                <a16:creationId xmlns:a16="http://schemas.microsoft.com/office/drawing/2014/main" id="{222860CD-7322-A7D5-4249-335706BEBBF1}"/>
              </a:ext>
            </a:extLst>
          </p:cNvPr>
          <p:cNvSpPr txBox="1">
            <a:spLocks/>
          </p:cNvSpPr>
          <p:nvPr/>
        </p:nvSpPr>
        <p:spPr>
          <a:xfrm>
            <a:off x="0" y="6324254"/>
            <a:ext cx="284814" cy="365125"/>
          </a:xfrm>
          <a:prstGeom prst="rect">
            <a:avLst/>
          </a:prstGeom>
        </p:spPr>
        <p:txBody>
          <a:bodyPr vert="horz" lIns="0" tIns="0" rIns="0" bIns="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7A731D5-EFCD-C34B-B55F-7373AF3E3D53}" type="slidenum">
              <a:rPr lang="en-US" sz="1000" b="1" i="0" smtClean="0">
                <a:solidFill>
                  <a:schemeClr val="bg1"/>
                </a:solidFill>
                <a:latin typeface="Microsoft New Tai Lue" panose="020B0502040204020203" pitchFamily="34" charset="0"/>
                <a:cs typeface="Microsoft New Tai Lue" panose="020B0502040204020203" pitchFamily="34" charset="0"/>
              </a:rPr>
              <a:pPr algn="ctr"/>
              <a:t>‹#›</a:t>
            </a:fld>
            <a:endParaRPr lang="en-US" sz="1000" b="1" i="0">
              <a:solidFill>
                <a:schemeClr val="bg1"/>
              </a:solidFill>
              <a:latin typeface="Microsoft New Tai Lue" panose="020B0502040204020203" pitchFamily="34" charset="0"/>
              <a:cs typeface="Microsoft New Tai Lue" panose="020B0502040204020203" pitchFamily="34" charset="0"/>
            </a:endParaRPr>
          </a:p>
        </p:txBody>
      </p:sp>
      <p:pic>
        <p:nvPicPr>
          <p:cNvPr id="3" name="Picture 2">
            <a:extLst>
              <a:ext uri="{FF2B5EF4-FFF2-40B4-BE49-F238E27FC236}">
                <a16:creationId xmlns:a16="http://schemas.microsoft.com/office/drawing/2014/main" id="{94AE6B1A-8200-D560-BCE6-3FC26AB13D3B}"/>
              </a:ext>
            </a:extLst>
          </p:cNvPr>
          <p:cNvPicPr>
            <a:picLocks noChangeAspect="1"/>
          </p:cNvPicPr>
          <p:nvPr/>
        </p:nvPicPr>
        <p:blipFill>
          <a:blip r:embed="rId2"/>
          <a:stretch>
            <a:fillRect/>
          </a:stretch>
        </p:blipFill>
        <p:spPr>
          <a:xfrm>
            <a:off x="6096001" y="-1"/>
            <a:ext cx="6095999" cy="6857999"/>
          </a:xfrm>
          <a:prstGeom prst="rect">
            <a:avLst/>
          </a:prstGeom>
        </p:spPr>
      </p:pic>
      <p:sp>
        <p:nvSpPr>
          <p:cNvPr id="11" name="Text Placeholder 7">
            <a:extLst>
              <a:ext uri="{FF2B5EF4-FFF2-40B4-BE49-F238E27FC236}">
                <a16:creationId xmlns:a16="http://schemas.microsoft.com/office/drawing/2014/main" id="{0F3BA4F6-A16C-0316-B8DA-D56ED9503320}"/>
              </a:ext>
            </a:extLst>
          </p:cNvPr>
          <p:cNvSpPr>
            <a:spLocks noGrp="1"/>
          </p:cNvSpPr>
          <p:nvPr>
            <p:ph type="body" sz="quarter" idx="11" hasCustomPrompt="1"/>
          </p:nvPr>
        </p:nvSpPr>
        <p:spPr>
          <a:xfrm>
            <a:off x="685800" y="1359673"/>
            <a:ext cx="5007334" cy="4643561"/>
          </a:xfrm>
        </p:spPr>
        <p:txBody>
          <a:bodyPr>
            <a:noAutofit/>
          </a:bodyPr>
          <a:lstStyle>
            <a:lvl1pPr algn="l">
              <a:defRPr sz="1600"/>
            </a:lvl1pPr>
          </a:lstStyle>
          <a:p>
            <a:pPr lvl="0"/>
            <a:r>
              <a:rPr lang="en-GB" err="1"/>
              <a:t>Sed</a:t>
            </a:r>
            <a:r>
              <a:rPr lang="en-GB"/>
              <a:t> </a:t>
            </a:r>
            <a:r>
              <a:rPr lang="en-GB" err="1"/>
              <a:t>ut</a:t>
            </a:r>
            <a:r>
              <a:rPr lang="en-GB"/>
              <a:t> </a:t>
            </a:r>
            <a:r>
              <a:rPr lang="en-GB" err="1"/>
              <a:t>perspiciatis</a:t>
            </a:r>
            <a:r>
              <a:rPr lang="en-GB"/>
              <a:t> </a:t>
            </a:r>
            <a:r>
              <a:rPr lang="en-GB" err="1"/>
              <a:t>unde</a:t>
            </a:r>
            <a:r>
              <a:rPr lang="en-GB"/>
              <a:t> </a:t>
            </a:r>
            <a:r>
              <a:rPr lang="en-GB" err="1"/>
              <a:t>omnis</a:t>
            </a:r>
            <a:r>
              <a:rPr lang="en-GB"/>
              <a:t> </a:t>
            </a:r>
            <a:r>
              <a:rPr lang="en-GB" err="1"/>
              <a:t>iste</a:t>
            </a:r>
            <a:r>
              <a:rPr lang="en-GB"/>
              <a:t> </a:t>
            </a:r>
            <a:r>
              <a:rPr lang="en-GB" err="1"/>
              <a:t>natus</a:t>
            </a:r>
            <a:r>
              <a:rPr lang="en-GB"/>
              <a:t> error sit </a:t>
            </a:r>
            <a:r>
              <a:rPr lang="en-GB" err="1"/>
              <a:t>voluptatem</a:t>
            </a:r>
            <a:r>
              <a:rPr lang="en-GB"/>
              <a:t> </a:t>
            </a:r>
            <a:r>
              <a:rPr lang="en-GB" err="1"/>
              <a:t>accusantium</a:t>
            </a:r>
            <a:r>
              <a:rPr lang="en-GB"/>
              <a:t> </a:t>
            </a:r>
            <a:r>
              <a:rPr lang="en-GB" err="1"/>
              <a:t>doloremque</a:t>
            </a:r>
            <a:r>
              <a:rPr lang="en-GB"/>
              <a:t> </a:t>
            </a:r>
            <a:r>
              <a:rPr lang="en-GB" err="1"/>
              <a:t>laudantium</a:t>
            </a:r>
            <a:r>
              <a:rPr lang="en-GB"/>
              <a:t>, </a:t>
            </a:r>
            <a:r>
              <a:rPr lang="en-GB" err="1"/>
              <a:t>totam</a:t>
            </a:r>
            <a:r>
              <a:rPr lang="en-GB"/>
              <a:t> rem </a:t>
            </a:r>
            <a:r>
              <a:rPr lang="en-GB" err="1"/>
              <a:t>aperiam</a:t>
            </a:r>
            <a:r>
              <a:rPr lang="en-GB"/>
              <a:t>, </a:t>
            </a:r>
            <a:r>
              <a:rPr lang="en-GB" err="1"/>
              <a:t>eaque</a:t>
            </a:r>
            <a:r>
              <a:rPr lang="en-GB"/>
              <a:t> </a:t>
            </a:r>
            <a:r>
              <a:rPr lang="en-GB" err="1"/>
              <a:t>ipsa</a:t>
            </a:r>
            <a:r>
              <a:rPr lang="en-GB"/>
              <a:t> </a:t>
            </a:r>
            <a:r>
              <a:rPr lang="en-GB" err="1"/>
              <a:t>quae</a:t>
            </a:r>
            <a:r>
              <a:rPr lang="en-GB"/>
              <a:t> ab </a:t>
            </a:r>
            <a:r>
              <a:rPr lang="en-GB" err="1"/>
              <a:t>illo</a:t>
            </a:r>
            <a:r>
              <a:rPr lang="en-GB"/>
              <a:t> </a:t>
            </a:r>
            <a:r>
              <a:rPr lang="en-GB" err="1"/>
              <a:t>inventore</a:t>
            </a:r>
            <a:r>
              <a:rPr lang="en-GB"/>
              <a:t> </a:t>
            </a:r>
            <a:r>
              <a:rPr lang="en-GB" err="1"/>
              <a:t>veritatis</a:t>
            </a:r>
            <a:r>
              <a:rPr lang="en-GB"/>
              <a:t> et quasi </a:t>
            </a:r>
            <a:r>
              <a:rPr lang="en-GB" err="1"/>
              <a:t>architecto</a:t>
            </a:r>
            <a:r>
              <a:rPr lang="en-GB"/>
              <a:t> beatae vitae dicta sunt </a:t>
            </a:r>
            <a:r>
              <a:rPr lang="en-GB" err="1"/>
              <a:t>explicabo</a:t>
            </a:r>
            <a:r>
              <a:rPr lang="en-GB"/>
              <a:t>. </a:t>
            </a:r>
          </a:p>
          <a:p>
            <a:pPr lvl="0"/>
            <a:endParaRPr lang="en-GB"/>
          </a:p>
          <a:p>
            <a:pPr lvl="0"/>
            <a:r>
              <a:rPr lang="en-GB"/>
              <a:t>Nemo </a:t>
            </a:r>
            <a:r>
              <a:rPr lang="en-GB" err="1"/>
              <a:t>enim</a:t>
            </a:r>
            <a:r>
              <a:rPr lang="en-GB"/>
              <a:t> </a:t>
            </a:r>
            <a:r>
              <a:rPr lang="en-GB" err="1"/>
              <a:t>ipsam</a:t>
            </a:r>
            <a:r>
              <a:rPr lang="en-GB"/>
              <a:t> </a:t>
            </a:r>
            <a:r>
              <a:rPr lang="en-GB" err="1"/>
              <a:t>voluptatem</a:t>
            </a:r>
            <a:r>
              <a:rPr lang="en-GB"/>
              <a:t> </a:t>
            </a:r>
            <a:r>
              <a:rPr lang="en-GB" err="1"/>
              <a:t>quia</a:t>
            </a:r>
            <a:r>
              <a:rPr lang="en-GB"/>
              <a:t> </a:t>
            </a:r>
            <a:r>
              <a:rPr lang="en-GB" err="1"/>
              <a:t>voluptas</a:t>
            </a:r>
            <a:r>
              <a:rPr lang="en-GB"/>
              <a:t> sit </a:t>
            </a:r>
            <a:r>
              <a:rPr lang="en-GB" err="1"/>
              <a:t>aspernatur</a:t>
            </a:r>
            <a:r>
              <a:rPr lang="en-GB"/>
              <a:t> </a:t>
            </a:r>
            <a:r>
              <a:rPr lang="en-GB" err="1"/>
              <a:t>aut</a:t>
            </a:r>
            <a:r>
              <a:rPr lang="en-GB"/>
              <a:t> </a:t>
            </a:r>
            <a:r>
              <a:rPr lang="en-GB" err="1"/>
              <a:t>odit</a:t>
            </a:r>
            <a:r>
              <a:rPr lang="en-GB"/>
              <a:t> </a:t>
            </a:r>
            <a:r>
              <a:rPr lang="en-GB" err="1"/>
              <a:t>aut</a:t>
            </a:r>
            <a:r>
              <a:rPr lang="en-GB"/>
              <a:t> fugit, </a:t>
            </a:r>
            <a:r>
              <a:rPr lang="en-GB" err="1"/>
              <a:t>sed</a:t>
            </a:r>
            <a:r>
              <a:rPr lang="en-GB"/>
              <a:t> </a:t>
            </a:r>
            <a:r>
              <a:rPr lang="en-GB" err="1"/>
              <a:t>quia</a:t>
            </a:r>
            <a:r>
              <a:rPr lang="en-GB"/>
              <a:t> </a:t>
            </a:r>
            <a:r>
              <a:rPr lang="en-GB" err="1"/>
              <a:t>consequuntur</a:t>
            </a:r>
            <a:r>
              <a:rPr lang="en-GB"/>
              <a:t> </a:t>
            </a:r>
            <a:r>
              <a:rPr lang="en-GB" err="1"/>
              <a:t>magni</a:t>
            </a:r>
            <a:r>
              <a:rPr lang="en-GB"/>
              <a:t> </a:t>
            </a:r>
            <a:r>
              <a:rPr lang="en-GB" err="1"/>
              <a:t>dolores</a:t>
            </a:r>
            <a:r>
              <a:rPr lang="en-GB"/>
              <a:t> </a:t>
            </a:r>
            <a:r>
              <a:rPr lang="en-GB" err="1"/>
              <a:t>eos</a:t>
            </a:r>
            <a:r>
              <a:rPr lang="en-GB"/>
              <a:t> qui </a:t>
            </a:r>
            <a:r>
              <a:rPr lang="en-GB" err="1"/>
              <a:t>ratione</a:t>
            </a:r>
            <a:r>
              <a:rPr lang="en-GB"/>
              <a:t> </a:t>
            </a:r>
            <a:r>
              <a:rPr lang="en-GB" err="1"/>
              <a:t>voluptatem</a:t>
            </a:r>
            <a:r>
              <a:rPr lang="en-GB"/>
              <a:t> </a:t>
            </a:r>
            <a:r>
              <a:rPr lang="en-GB" err="1"/>
              <a:t>sequi</a:t>
            </a:r>
            <a:r>
              <a:rPr lang="en-GB"/>
              <a:t> </a:t>
            </a:r>
            <a:r>
              <a:rPr lang="en-GB" err="1"/>
              <a:t>nesciunt</a:t>
            </a:r>
            <a:r>
              <a:rPr lang="en-GB"/>
              <a:t>. </a:t>
            </a:r>
            <a:r>
              <a:rPr lang="en-GB" err="1"/>
              <a:t>Neque</a:t>
            </a:r>
            <a:r>
              <a:rPr lang="en-GB"/>
              <a:t> </a:t>
            </a:r>
            <a:r>
              <a:rPr lang="en-GB" err="1"/>
              <a:t>porro</a:t>
            </a:r>
            <a:r>
              <a:rPr lang="en-GB"/>
              <a:t> </a:t>
            </a:r>
            <a:r>
              <a:rPr lang="en-GB" err="1"/>
              <a:t>quisquam</a:t>
            </a:r>
            <a:r>
              <a:rPr lang="en-GB"/>
              <a:t> </a:t>
            </a:r>
            <a:r>
              <a:rPr lang="en-GB" err="1"/>
              <a:t>est</a:t>
            </a:r>
            <a:r>
              <a:rPr lang="en-GB"/>
              <a:t>, qui </a:t>
            </a:r>
            <a:r>
              <a:rPr lang="en-GB" err="1"/>
              <a:t>dolorem</a:t>
            </a:r>
            <a:r>
              <a:rPr lang="en-GB"/>
              <a:t> ipsum </a:t>
            </a:r>
            <a:r>
              <a:rPr lang="en-GB" err="1"/>
              <a:t>quia</a:t>
            </a:r>
            <a:r>
              <a:rPr lang="en-GB"/>
              <a:t> </a:t>
            </a:r>
            <a:r>
              <a:rPr lang="en-GB" err="1"/>
              <a:t>dolor</a:t>
            </a:r>
            <a:r>
              <a:rPr lang="en-GB"/>
              <a:t> sit </a:t>
            </a:r>
            <a:r>
              <a:rPr lang="en-GB" err="1"/>
              <a:t>amet</a:t>
            </a:r>
            <a:r>
              <a:rPr lang="en-GB"/>
              <a:t>, </a:t>
            </a:r>
            <a:r>
              <a:rPr lang="en-GB" err="1"/>
              <a:t>consectetur</a:t>
            </a:r>
            <a:r>
              <a:rPr lang="en-GB"/>
              <a:t>, </a:t>
            </a:r>
            <a:r>
              <a:rPr lang="en-GB" err="1"/>
              <a:t>adipisci</a:t>
            </a:r>
            <a:r>
              <a:rPr lang="en-GB"/>
              <a:t> </a:t>
            </a:r>
            <a:r>
              <a:rPr lang="en-GB" err="1"/>
              <a:t>velit</a:t>
            </a:r>
            <a:r>
              <a:rPr lang="en-GB"/>
              <a:t>, </a:t>
            </a:r>
            <a:r>
              <a:rPr lang="en-GB" err="1"/>
              <a:t>sed</a:t>
            </a:r>
            <a:r>
              <a:rPr lang="en-GB"/>
              <a:t> </a:t>
            </a:r>
            <a:r>
              <a:rPr lang="en-GB" err="1"/>
              <a:t>quia</a:t>
            </a:r>
            <a:r>
              <a:rPr lang="en-GB"/>
              <a:t> non </a:t>
            </a:r>
            <a:r>
              <a:rPr lang="en-GB" err="1"/>
              <a:t>numquam</a:t>
            </a:r>
            <a:r>
              <a:rPr lang="en-GB"/>
              <a:t> </a:t>
            </a:r>
            <a:r>
              <a:rPr lang="en-GB" err="1"/>
              <a:t>eius</a:t>
            </a:r>
            <a:r>
              <a:rPr lang="en-GB"/>
              <a:t> </a:t>
            </a:r>
            <a:r>
              <a:rPr lang="en-GB" err="1"/>
              <a:t>modi</a:t>
            </a:r>
            <a:r>
              <a:rPr lang="en-GB"/>
              <a:t> </a:t>
            </a:r>
            <a:r>
              <a:rPr lang="en-GB" err="1"/>
              <a:t>tempora</a:t>
            </a:r>
            <a:r>
              <a:rPr lang="en-GB"/>
              <a:t> </a:t>
            </a:r>
            <a:r>
              <a:rPr lang="en-GB" err="1"/>
              <a:t>incidunt</a:t>
            </a:r>
            <a:r>
              <a:rPr lang="en-GB"/>
              <a:t> </a:t>
            </a:r>
            <a:r>
              <a:rPr lang="en-GB" err="1"/>
              <a:t>ut</a:t>
            </a:r>
            <a:r>
              <a:rPr lang="en-GB"/>
              <a:t> labore et dolore </a:t>
            </a:r>
            <a:r>
              <a:rPr lang="en-GB" err="1"/>
              <a:t>magnam</a:t>
            </a:r>
            <a:r>
              <a:rPr lang="en-GB"/>
              <a:t> </a:t>
            </a:r>
            <a:r>
              <a:rPr lang="en-GB" err="1"/>
              <a:t>aliquam</a:t>
            </a:r>
            <a:r>
              <a:rPr lang="en-GB"/>
              <a:t> </a:t>
            </a:r>
            <a:r>
              <a:rPr lang="en-GB" err="1"/>
              <a:t>quaerat</a:t>
            </a:r>
            <a:r>
              <a:rPr lang="en-GB"/>
              <a:t> </a:t>
            </a:r>
            <a:r>
              <a:rPr lang="en-GB" err="1"/>
              <a:t>voluptatem</a:t>
            </a:r>
            <a:r>
              <a:rPr lang="en-GB"/>
              <a:t>. Ut </a:t>
            </a:r>
            <a:r>
              <a:rPr lang="en-GB" err="1"/>
              <a:t>enim</a:t>
            </a:r>
            <a:r>
              <a:rPr lang="en-GB"/>
              <a:t> ad minima </a:t>
            </a:r>
            <a:r>
              <a:rPr lang="en-GB" err="1"/>
              <a:t>veniam</a:t>
            </a:r>
            <a:r>
              <a:rPr lang="en-GB"/>
              <a:t>, </a:t>
            </a:r>
            <a:r>
              <a:rPr lang="en-GB" err="1"/>
              <a:t>quis</a:t>
            </a:r>
            <a:r>
              <a:rPr lang="en-GB"/>
              <a:t> nostrum </a:t>
            </a:r>
            <a:r>
              <a:rPr lang="en-GB" err="1"/>
              <a:t>exercitationem</a:t>
            </a:r>
            <a:r>
              <a:rPr lang="en-GB"/>
              <a:t> </a:t>
            </a:r>
            <a:r>
              <a:rPr lang="en-GB" err="1"/>
              <a:t>ullam</a:t>
            </a:r>
            <a:r>
              <a:rPr lang="en-GB"/>
              <a:t> corporis </a:t>
            </a:r>
            <a:r>
              <a:rPr lang="en-GB" err="1"/>
              <a:t>suscipit</a:t>
            </a:r>
            <a:r>
              <a:rPr lang="en-GB"/>
              <a:t> </a:t>
            </a:r>
            <a:r>
              <a:rPr lang="en-GB" err="1"/>
              <a:t>laboriosam</a:t>
            </a:r>
            <a:r>
              <a:rPr lang="en-GB"/>
              <a:t>, nisi </a:t>
            </a:r>
            <a:r>
              <a:rPr lang="en-GB" err="1"/>
              <a:t>ut</a:t>
            </a:r>
            <a:r>
              <a:rPr lang="en-GB"/>
              <a:t> </a:t>
            </a:r>
            <a:r>
              <a:rPr lang="en-GB" err="1"/>
              <a:t>aliquid</a:t>
            </a:r>
            <a:r>
              <a:rPr lang="en-GB"/>
              <a:t> ex </a:t>
            </a:r>
            <a:r>
              <a:rPr lang="en-GB" err="1"/>
              <a:t>ea</a:t>
            </a:r>
            <a:r>
              <a:rPr lang="en-GB"/>
              <a:t> </a:t>
            </a:r>
            <a:r>
              <a:rPr lang="en-GB" err="1"/>
              <a:t>commodi</a:t>
            </a:r>
            <a:r>
              <a:rPr lang="en-GB"/>
              <a:t> </a:t>
            </a:r>
            <a:r>
              <a:rPr lang="en-GB" err="1"/>
              <a:t>consequatur</a:t>
            </a:r>
            <a:r>
              <a:rPr lang="en-GB"/>
              <a:t>? </a:t>
            </a:r>
          </a:p>
        </p:txBody>
      </p:sp>
    </p:spTree>
    <p:extLst>
      <p:ext uri="{BB962C8B-B14F-4D97-AF65-F5344CB8AC3E}">
        <p14:creationId xmlns:p14="http://schemas.microsoft.com/office/powerpoint/2010/main" val="29507057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Half_Copy_Image_Placeholder_Bl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570032D-D50E-7345-0859-45B0DC8BD944}"/>
              </a:ext>
            </a:extLst>
          </p:cNvPr>
          <p:cNvSpPr/>
          <p:nvPr/>
        </p:nvSpPr>
        <p:spPr>
          <a:xfrm>
            <a:off x="0" y="0"/>
            <a:ext cx="2848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2">
            <a:extLst>
              <a:ext uri="{FF2B5EF4-FFF2-40B4-BE49-F238E27FC236}">
                <a16:creationId xmlns:a16="http://schemas.microsoft.com/office/drawing/2014/main" id="{A2B1B2D0-87B7-E8B8-4D37-7D8754CDECFF}"/>
              </a:ext>
            </a:extLst>
          </p:cNvPr>
          <p:cNvSpPr>
            <a:spLocks noGrp="1"/>
          </p:cNvSpPr>
          <p:nvPr>
            <p:ph type="pic" sz="quarter" idx="10" hasCustomPrompt="1"/>
          </p:nvPr>
        </p:nvSpPr>
        <p:spPr>
          <a:xfrm>
            <a:off x="6096000" y="0"/>
            <a:ext cx="6096000" cy="6858000"/>
          </a:xfrm>
        </p:spPr>
        <p:txBody>
          <a:bodyPr anchor="ctr"/>
          <a:lstStyle>
            <a:lvl1pPr marL="0" indent="0" algn="ctr">
              <a:buFontTx/>
              <a:buNone/>
              <a:defRPr sz="2000"/>
            </a:lvl1pPr>
          </a:lstStyle>
          <a:p>
            <a:r>
              <a:rPr lang="en-US"/>
              <a:t>CLICK ICON TO ADD PICTURE HERE</a:t>
            </a:r>
          </a:p>
          <a:p>
            <a:endParaRPr lang="en-US"/>
          </a:p>
          <a:p>
            <a:endParaRPr lang="en-US"/>
          </a:p>
        </p:txBody>
      </p:sp>
      <p:sp>
        <p:nvSpPr>
          <p:cNvPr id="10" name="Slide Number Placeholder 8">
            <a:extLst>
              <a:ext uri="{FF2B5EF4-FFF2-40B4-BE49-F238E27FC236}">
                <a16:creationId xmlns:a16="http://schemas.microsoft.com/office/drawing/2014/main" id="{2B5B2EA2-AB5A-E997-6594-63134BCB0B9E}"/>
              </a:ext>
            </a:extLst>
          </p:cNvPr>
          <p:cNvSpPr txBox="1">
            <a:spLocks/>
          </p:cNvSpPr>
          <p:nvPr/>
        </p:nvSpPr>
        <p:spPr>
          <a:xfrm>
            <a:off x="0" y="6324254"/>
            <a:ext cx="284814" cy="365125"/>
          </a:xfrm>
          <a:prstGeom prst="rect">
            <a:avLst/>
          </a:prstGeom>
        </p:spPr>
        <p:txBody>
          <a:bodyPr vert="horz" lIns="0" tIns="0" rIns="0" bIns="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7A731D5-EFCD-C34B-B55F-7373AF3E3D53}" type="slidenum">
              <a:rPr lang="en-US" sz="1000" b="1" i="0" smtClean="0">
                <a:solidFill>
                  <a:schemeClr val="bg1"/>
                </a:solidFill>
                <a:latin typeface="Microsoft New Tai Lue" panose="020B0502040204020203" pitchFamily="34" charset="0"/>
                <a:cs typeface="Microsoft New Tai Lue" panose="020B0502040204020203" pitchFamily="34" charset="0"/>
              </a:rPr>
              <a:pPr algn="ctr"/>
              <a:t>‹#›</a:t>
            </a:fld>
            <a:endParaRPr lang="en-US" sz="1000" b="1" i="0">
              <a:solidFill>
                <a:schemeClr val="bg1"/>
              </a:solidFill>
              <a:latin typeface="Microsoft New Tai Lue" panose="020B0502040204020203" pitchFamily="34" charset="0"/>
              <a:cs typeface="Microsoft New Tai Lue" panose="020B0502040204020203" pitchFamily="34" charset="0"/>
            </a:endParaRPr>
          </a:p>
        </p:txBody>
      </p:sp>
      <p:sp>
        <p:nvSpPr>
          <p:cNvPr id="11" name="Title 5">
            <a:extLst>
              <a:ext uri="{FF2B5EF4-FFF2-40B4-BE49-F238E27FC236}">
                <a16:creationId xmlns:a16="http://schemas.microsoft.com/office/drawing/2014/main" id="{2FD73E5F-80AB-BA10-A2F2-20FFAACA605A}"/>
              </a:ext>
            </a:extLst>
          </p:cNvPr>
          <p:cNvSpPr>
            <a:spLocks noGrp="1"/>
          </p:cNvSpPr>
          <p:nvPr>
            <p:ph type="title"/>
          </p:nvPr>
        </p:nvSpPr>
        <p:spPr>
          <a:xfrm>
            <a:off x="685800" y="488870"/>
            <a:ext cx="5007334" cy="433965"/>
          </a:xfrm>
        </p:spPr>
        <p:txBody>
          <a:bodyPr wrap="square">
            <a:spAutoFit/>
          </a:bodyPr>
          <a:lstStyle>
            <a:lvl1pPr>
              <a:defRPr sz="2400" b="1">
                <a:solidFill>
                  <a:srgbClr val="3B3838"/>
                </a:solidFill>
              </a:defRPr>
            </a:lvl1pPr>
          </a:lstStyle>
          <a:p>
            <a:r>
              <a:rPr lang="en-US"/>
              <a:t>Click to edit Master title style</a:t>
            </a:r>
          </a:p>
        </p:txBody>
      </p:sp>
      <p:sp>
        <p:nvSpPr>
          <p:cNvPr id="12" name="Text Placeholder 7">
            <a:extLst>
              <a:ext uri="{FF2B5EF4-FFF2-40B4-BE49-F238E27FC236}">
                <a16:creationId xmlns:a16="http://schemas.microsoft.com/office/drawing/2014/main" id="{9A12CA47-C243-D40E-811D-A6D40E96AC30}"/>
              </a:ext>
            </a:extLst>
          </p:cNvPr>
          <p:cNvSpPr>
            <a:spLocks noGrp="1"/>
          </p:cNvSpPr>
          <p:nvPr>
            <p:ph type="body" sz="quarter" idx="11" hasCustomPrompt="1"/>
          </p:nvPr>
        </p:nvSpPr>
        <p:spPr>
          <a:xfrm>
            <a:off x="685800" y="1359673"/>
            <a:ext cx="5007334" cy="4643561"/>
          </a:xfrm>
        </p:spPr>
        <p:txBody>
          <a:bodyPr>
            <a:noAutofit/>
          </a:bodyPr>
          <a:lstStyle>
            <a:lvl1pPr algn="l">
              <a:defRPr sz="1600"/>
            </a:lvl1pPr>
          </a:lstStyle>
          <a:p>
            <a:pPr lvl="0"/>
            <a:r>
              <a:rPr lang="en-GB" err="1"/>
              <a:t>Sed</a:t>
            </a:r>
            <a:r>
              <a:rPr lang="en-GB"/>
              <a:t> </a:t>
            </a:r>
            <a:r>
              <a:rPr lang="en-GB" err="1"/>
              <a:t>ut</a:t>
            </a:r>
            <a:r>
              <a:rPr lang="en-GB"/>
              <a:t> </a:t>
            </a:r>
            <a:r>
              <a:rPr lang="en-GB" err="1"/>
              <a:t>perspiciatis</a:t>
            </a:r>
            <a:r>
              <a:rPr lang="en-GB"/>
              <a:t> </a:t>
            </a:r>
            <a:r>
              <a:rPr lang="en-GB" err="1"/>
              <a:t>unde</a:t>
            </a:r>
            <a:r>
              <a:rPr lang="en-GB"/>
              <a:t> </a:t>
            </a:r>
            <a:r>
              <a:rPr lang="en-GB" err="1"/>
              <a:t>omnis</a:t>
            </a:r>
            <a:r>
              <a:rPr lang="en-GB"/>
              <a:t> </a:t>
            </a:r>
            <a:r>
              <a:rPr lang="en-GB" err="1"/>
              <a:t>iste</a:t>
            </a:r>
            <a:r>
              <a:rPr lang="en-GB"/>
              <a:t> </a:t>
            </a:r>
            <a:r>
              <a:rPr lang="en-GB" err="1"/>
              <a:t>natus</a:t>
            </a:r>
            <a:r>
              <a:rPr lang="en-GB"/>
              <a:t> error sit </a:t>
            </a:r>
            <a:r>
              <a:rPr lang="en-GB" err="1"/>
              <a:t>voluptatem</a:t>
            </a:r>
            <a:r>
              <a:rPr lang="en-GB"/>
              <a:t> </a:t>
            </a:r>
            <a:r>
              <a:rPr lang="en-GB" err="1"/>
              <a:t>accusantium</a:t>
            </a:r>
            <a:r>
              <a:rPr lang="en-GB"/>
              <a:t> </a:t>
            </a:r>
            <a:r>
              <a:rPr lang="en-GB" err="1"/>
              <a:t>doloremque</a:t>
            </a:r>
            <a:r>
              <a:rPr lang="en-GB"/>
              <a:t> </a:t>
            </a:r>
            <a:r>
              <a:rPr lang="en-GB" err="1"/>
              <a:t>laudantium</a:t>
            </a:r>
            <a:r>
              <a:rPr lang="en-GB"/>
              <a:t>, </a:t>
            </a:r>
            <a:r>
              <a:rPr lang="en-GB" err="1"/>
              <a:t>totam</a:t>
            </a:r>
            <a:r>
              <a:rPr lang="en-GB"/>
              <a:t> rem </a:t>
            </a:r>
            <a:r>
              <a:rPr lang="en-GB" err="1"/>
              <a:t>aperiam</a:t>
            </a:r>
            <a:r>
              <a:rPr lang="en-GB"/>
              <a:t>, </a:t>
            </a:r>
            <a:r>
              <a:rPr lang="en-GB" err="1"/>
              <a:t>eaque</a:t>
            </a:r>
            <a:r>
              <a:rPr lang="en-GB"/>
              <a:t> </a:t>
            </a:r>
            <a:r>
              <a:rPr lang="en-GB" err="1"/>
              <a:t>ipsa</a:t>
            </a:r>
            <a:r>
              <a:rPr lang="en-GB"/>
              <a:t> </a:t>
            </a:r>
            <a:r>
              <a:rPr lang="en-GB" err="1"/>
              <a:t>quae</a:t>
            </a:r>
            <a:r>
              <a:rPr lang="en-GB"/>
              <a:t> ab </a:t>
            </a:r>
            <a:r>
              <a:rPr lang="en-GB" err="1"/>
              <a:t>illo</a:t>
            </a:r>
            <a:r>
              <a:rPr lang="en-GB"/>
              <a:t> </a:t>
            </a:r>
            <a:r>
              <a:rPr lang="en-GB" err="1"/>
              <a:t>inventore</a:t>
            </a:r>
            <a:r>
              <a:rPr lang="en-GB"/>
              <a:t> </a:t>
            </a:r>
            <a:r>
              <a:rPr lang="en-GB" err="1"/>
              <a:t>veritatis</a:t>
            </a:r>
            <a:r>
              <a:rPr lang="en-GB"/>
              <a:t> et quasi </a:t>
            </a:r>
            <a:r>
              <a:rPr lang="en-GB" err="1"/>
              <a:t>architecto</a:t>
            </a:r>
            <a:r>
              <a:rPr lang="en-GB"/>
              <a:t> beatae vitae dicta sunt </a:t>
            </a:r>
            <a:r>
              <a:rPr lang="en-GB" err="1"/>
              <a:t>explicabo</a:t>
            </a:r>
            <a:r>
              <a:rPr lang="en-GB"/>
              <a:t>. </a:t>
            </a:r>
          </a:p>
          <a:p>
            <a:pPr lvl="0"/>
            <a:endParaRPr lang="en-GB"/>
          </a:p>
          <a:p>
            <a:pPr lvl="0"/>
            <a:r>
              <a:rPr lang="en-GB"/>
              <a:t>Nemo </a:t>
            </a:r>
            <a:r>
              <a:rPr lang="en-GB" err="1"/>
              <a:t>enim</a:t>
            </a:r>
            <a:r>
              <a:rPr lang="en-GB"/>
              <a:t> </a:t>
            </a:r>
            <a:r>
              <a:rPr lang="en-GB" err="1"/>
              <a:t>ipsam</a:t>
            </a:r>
            <a:r>
              <a:rPr lang="en-GB"/>
              <a:t> </a:t>
            </a:r>
            <a:r>
              <a:rPr lang="en-GB" err="1"/>
              <a:t>voluptatem</a:t>
            </a:r>
            <a:r>
              <a:rPr lang="en-GB"/>
              <a:t> </a:t>
            </a:r>
            <a:r>
              <a:rPr lang="en-GB" err="1"/>
              <a:t>quia</a:t>
            </a:r>
            <a:r>
              <a:rPr lang="en-GB"/>
              <a:t> </a:t>
            </a:r>
            <a:r>
              <a:rPr lang="en-GB" err="1"/>
              <a:t>voluptas</a:t>
            </a:r>
            <a:r>
              <a:rPr lang="en-GB"/>
              <a:t> sit </a:t>
            </a:r>
            <a:r>
              <a:rPr lang="en-GB" err="1"/>
              <a:t>aspernatur</a:t>
            </a:r>
            <a:r>
              <a:rPr lang="en-GB"/>
              <a:t> </a:t>
            </a:r>
            <a:r>
              <a:rPr lang="en-GB" err="1"/>
              <a:t>aut</a:t>
            </a:r>
            <a:r>
              <a:rPr lang="en-GB"/>
              <a:t> </a:t>
            </a:r>
            <a:r>
              <a:rPr lang="en-GB" err="1"/>
              <a:t>odit</a:t>
            </a:r>
            <a:r>
              <a:rPr lang="en-GB"/>
              <a:t> </a:t>
            </a:r>
            <a:r>
              <a:rPr lang="en-GB" err="1"/>
              <a:t>aut</a:t>
            </a:r>
            <a:r>
              <a:rPr lang="en-GB"/>
              <a:t> fugit, </a:t>
            </a:r>
            <a:r>
              <a:rPr lang="en-GB" err="1"/>
              <a:t>sed</a:t>
            </a:r>
            <a:r>
              <a:rPr lang="en-GB"/>
              <a:t> </a:t>
            </a:r>
            <a:r>
              <a:rPr lang="en-GB" err="1"/>
              <a:t>quia</a:t>
            </a:r>
            <a:r>
              <a:rPr lang="en-GB"/>
              <a:t> </a:t>
            </a:r>
            <a:r>
              <a:rPr lang="en-GB" err="1"/>
              <a:t>consequuntur</a:t>
            </a:r>
            <a:r>
              <a:rPr lang="en-GB"/>
              <a:t> </a:t>
            </a:r>
            <a:r>
              <a:rPr lang="en-GB" err="1"/>
              <a:t>magni</a:t>
            </a:r>
            <a:r>
              <a:rPr lang="en-GB"/>
              <a:t> </a:t>
            </a:r>
            <a:r>
              <a:rPr lang="en-GB" err="1"/>
              <a:t>dolores</a:t>
            </a:r>
            <a:r>
              <a:rPr lang="en-GB"/>
              <a:t> </a:t>
            </a:r>
            <a:r>
              <a:rPr lang="en-GB" err="1"/>
              <a:t>eos</a:t>
            </a:r>
            <a:r>
              <a:rPr lang="en-GB"/>
              <a:t> qui </a:t>
            </a:r>
            <a:r>
              <a:rPr lang="en-GB" err="1"/>
              <a:t>ratione</a:t>
            </a:r>
            <a:r>
              <a:rPr lang="en-GB"/>
              <a:t> </a:t>
            </a:r>
            <a:r>
              <a:rPr lang="en-GB" err="1"/>
              <a:t>voluptatem</a:t>
            </a:r>
            <a:r>
              <a:rPr lang="en-GB"/>
              <a:t> </a:t>
            </a:r>
            <a:r>
              <a:rPr lang="en-GB" err="1"/>
              <a:t>sequi</a:t>
            </a:r>
            <a:r>
              <a:rPr lang="en-GB"/>
              <a:t> </a:t>
            </a:r>
            <a:r>
              <a:rPr lang="en-GB" err="1"/>
              <a:t>nesciunt</a:t>
            </a:r>
            <a:r>
              <a:rPr lang="en-GB"/>
              <a:t>. </a:t>
            </a:r>
            <a:r>
              <a:rPr lang="en-GB" err="1"/>
              <a:t>Neque</a:t>
            </a:r>
            <a:r>
              <a:rPr lang="en-GB"/>
              <a:t> </a:t>
            </a:r>
            <a:r>
              <a:rPr lang="en-GB" err="1"/>
              <a:t>porro</a:t>
            </a:r>
            <a:r>
              <a:rPr lang="en-GB"/>
              <a:t> </a:t>
            </a:r>
            <a:r>
              <a:rPr lang="en-GB" err="1"/>
              <a:t>quisquam</a:t>
            </a:r>
            <a:r>
              <a:rPr lang="en-GB"/>
              <a:t> </a:t>
            </a:r>
            <a:r>
              <a:rPr lang="en-GB" err="1"/>
              <a:t>est</a:t>
            </a:r>
            <a:r>
              <a:rPr lang="en-GB"/>
              <a:t>, qui </a:t>
            </a:r>
            <a:r>
              <a:rPr lang="en-GB" err="1"/>
              <a:t>dolorem</a:t>
            </a:r>
            <a:r>
              <a:rPr lang="en-GB"/>
              <a:t> ipsum </a:t>
            </a:r>
            <a:r>
              <a:rPr lang="en-GB" err="1"/>
              <a:t>quia</a:t>
            </a:r>
            <a:r>
              <a:rPr lang="en-GB"/>
              <a:t> </a:t>
            </a:r>
            <a:r>
              <a:rPr lang="en-GB" err="1"/>
              <a:t>dolor</a:t>
            </a:r>
            <a:r>
              <a:rPr lang="en-GB"/>
              <a:t> sit </a:t>
            </a:r>
            <a:r>
              <a:rPr lang="en-GB" err="1"/>
              <a:t>amet</a:t>
            </a:r>
            <a:r>
              <a:rPr lang="en-GB"/>
              <a:t>, </a:t>
            </a:r>
            <a:r>
              <a:rPr lang="en-GB" err="1"/>
              <a:t>consectetur</a:t>
            </a:r>
            <a:r>
              <a:rPr lang="en-GB"/>
              <a:t>, </a:t>
            </a:r>
            <a:r>
              <a:rPr lang="en-GB" err="1"/>
              <a:t>adipisci</a:t>
            </a:r>
            <a:r>
              <a:rPr lang="en-GB"/>
              <a:t> </a:t>
            </a:r>
            <a:r>
              <a:rPr lang="en-GB" err="1"/>
              <a:t>velit</a:t>
            </a:r>
            <a:r>
              <a:rPr lang="en-GB"/>
              <a:t>, </a:t>
            </a:r>
            <a:r>
              <a:rPr lang="en-GB" err="1"/>
              <a:t>sed</a:t>
            </a:r>
            <a:r>
              <a:rPr lang="en-GB"/>
              <a:t> </a:t>
            </a:r>
            <a:r>
              <a:rPr lang="en-GB" err="1"/>
              <a:t>quia</a:t>
            </a:r>
            <a:r>
              <a:rPr lang="en-GB"/>
              <a:t> non </a:t>
            </a:r>
            <a:r>
              <a:rPr lang="en-GB" err="1"/>
              <a:t>numquam</a:t>
            </a:r>
            <a:r>
              <a:rPr lang="en-GB"/>
              <a:t> </a:t>
            </a:r>
            <a:r>
              <a:rPr lang="en-GB" err="1"/>
              <a:t>eius</a:t>
            </a:r>
            <a:r>
              <a:rPr lang="en-GB"/>
              <a:t> </a:t>
            </a:r>
            <a:r>
              <a:rPr lang="en-GB" err="1"/>
              <a:t>modi</a:t>
            </a:r>
            <a:r>
              <a:rPr lang="en-GB"/>
              <a:t> </a:t>
            </a:r>
            <a:r>
              <a:rPr lang="en-GB" err="1"/>
              <a:t>tempora</a:t>
            </a:r>
            <a:r>
              <a:rPr lang="en-GB"/>
              <a:t> </a:t>
            </a:r>
            <a:r>
              <a:rPr lang="en-GB" err="1"/>
              <a:t>incidunt</a:t>
            </a:r>
            <a:r>
              <a:rPr lang="en-GB"/>
              <a:t> </a:t>
            </a:r>
            <a:r>
              <a:rPr lang="en-GB" err="1"/>
              <a:t>ut</a:t>
            </a:r>
            <a:r>
              <a:rPr lang="en-GB"/>
              <a:t> labore et dolore </a:t>
            </a:r>
            <a:r>
              <a:rPr lang="en-GB" err="1"/>
              <a:t>magnam</a:t>
            </a:r>
            <a:r>
              <a:rPr lang="en-GB"/>
              <a:t> </a:t>
            </a:r>
            <a:r>
              <a:rPr lang="en-GB" err="1"/>
              <a:t>aliquam</a:t>
            </a:r>
            <a:r>
              <a:rPr lang="en-GB"/>
              <a:t> </a:t>
            </a:r>
            <a:r>
              <a:rPr lang="en-GB" err="1"/>
              <a:t>quaerat</a:t>
            </a:r>
            <a:r>
              <a:rPr lang="en-GB"/>
              <a:t> </a:t>
            </a:r>
            <a:r>
              <a:rPr lang="en-GB" err="1"/>
              <a:t>voluptatem</a:t>
            </a:r>
            <a:r>
              <a:rPr lang="en-GB"/>
              <a:t>. Ut </a:t>
            </a:r>
            <a:r>
              <a:rPr lang="en-GB" err="1"/>
              <a:t>enim</a:t>
            </a:r>
            <a:r>
              <a:rPr lang="en-GB"/>
              <a:t> ad minima </a:t>
            </a:r>
            <a:r>
              <a:rPr lang="en-GB" err="1"/>
              <a:t>veniam</a:t>
            </a:r>
            <a:r>
              <a:rPr lang="en-GB"/>
              <a:t>, </a:t>
            </a:r>
            <a:r>
              <a:rPr lang="en-GB" err="1"/>
              <a:t>quis</a:t>
            </a:r>
            <a:r>
              <a:rPr lang="en-GB"/>
              <a:t> nostrum </a:t>
            </a:r>
            <a:r>
              <a:rPr lang="en-GB" err="1"/>
              <a:t>exercitationem</a:t>
            </a:r>
            <a:r>
              <a:rPr lang="en-GB"/>
              <a:t> </a:t>
            </a:r>
            <a:r>
              <a:rPr lang="en-GB" err="1"/>
              <a:t>ullam</a:t>
            </a:r>
            <a:r>
              <a:rPr lang="en-GB"/>
              <a:t> corporis </a:t>
            </a:r>
            <a:r>
              <a:rPr lang="en-GB" err="1"/>
              <a:t>suscipit</a:t>
            </a:r>
            <a:r>
              <a:rPr lang="en-GB"/>
              <a:t> </a:t>
            </a:r>
            <a:r>
              <a:rPr lang="en-GB" err="1"/>
              <a:t>laboriosam</a:t>
            </a:r>
            <a:r>
              <a:rPr lang="en-GB"/>
              <a:t>, nisi </a:t>
            </a:r>
            <a:r>
              <a:rPr lang="en-GB" err="1"/>
              <a:t>ut</a:t>
            </a:r>
            <a:r>
              <a:rPr lang="en-GB"/>
              <a:t> </a:t>
            </a:r>
            <a:r>
              <a:rPr lang="en-GB" err="1"/>
              <a:t>aliquid</a:t>
            </a:r>
            <a:r>
              <a:rPr lang="en-GB"/>
              <a:t> ex </a:t>
            </a:r>
            <a:r>
              <a:rPr lang="en-GB" err="1"/>
              <a:t>ea</a:t>
            </a:r>
            <a:r>
              <a:rPr lang="en-GB"/>
              <a:t> </a:t>
            </a:r>
            <a:r>
              <a:rPr lang="en-GB" err="1"/>
              <a:t>commodi</a:t>
            </a:r>
            <a:r>
              <a:rPr lang="en-GB"/>
              <a:t> </a:t>
            </a:r>
            <a:r>
              <a:rPr lang="en-GB" err="1"/>
              <a:t>consequatur</a:t>
            </a:r>
            <a:r>
              <a:rPr lang="en-GB"/>
              <a:t>? </a:t>
            </a:r>
          </a:p>
        </p:txBody>
      </p:sp>
    </p:spTree>
    <p:extLst>
      <p:ext uri="{BB962C8B-B14F-4D97-AF65-F5344CB8AC3E}">
        <p14:creationId xmlns:p14="http://schemas.microsoft.com/office/powerpoint/2010/main" val="24229230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ull_Copy_Bl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570032D-D50E-7345-0859-45B0DC8BD944}"/>
              </a:ext>
            </a:extLst>
          </p:cNvPr>
          <p:cNvSpPr/>
          <p:nvPr/>
        </p:nvSpPr>
        <p:spPr>
          <a:xfrm>
            <a:off x="0" y="0"/>
            <a:ext cx="2848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92C0C670-74F6-AD61-D2C3-D0017FDAC424}"/>
              </a:ext>
            </a:extLst>
          </p:cNvPr>
          <p:cNvSpPr>
            <a:spLocks noGrp="1"/>
          </p:cNvSpPr>
          <p:nvPr>
            <p:ph type="title"/>
          </p:nvPr>
        </p:nvSpPr>
        <p:spPr/>
        <p:txBody>
          <a:bodyPr/>
          <a:lstStyle>
            <a:lvl1pPr>
              <a:defRPr sz="2400" b="1">
                <a:solidFill>
                  <a:srgbClr val="3B3838"/>
                </a:solidFill>
              </a:defRPr>
            </a:lvl1pPr>
          </a:lstStyle>
          <a:p>
            <a:r>
              <a:rPr lang="en-US"/>
              <a:t>Click to edit Master title style</a:t>
            </a:r>
          </a:p>
        </p:txBody>
      </p:sp>
      <p:sp>
        <p:nvSpPr>
          <p:cNvPr id="7" name="Slide Number Placeholder 8">
            <a:extLst>
              <a:ext uri="{FF2B5EF4-FFF2-40B4-BE49-F238E27FC236}">
                <a16:creationId xmlns:a16="http://schemas.microsoft.com/office/drawing/2014/main" id="{B8563559-6CB4-0E17-D0C5-33F73D1B8E18}"/>
              </a:ext>
            </a:extLst>
          </p:cNvPr>
          <p:cNvSpPr txBox="1">
            <a:spLocks/>
          </p:cNvSpPr>
          <p:nvPr/>
        </p:nvSpPr>
        <p:spPr>
          <a:xfrm>
            <a:off x="0" y="6324254"/>
            <a:ext cx="284814" cy="365125"/>
          </a:xfrm>
          <a:prstGeom prst="rect">
            <a:avLst/>
          </a:prstGeom>
        </p:spPr>
        <p:txBody>
          <a:bodyPr vert="horz" lIns="0" tIns="0" rIns="0" bIns="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7A731D5-EFCD-C34B-B55F-7373AF3E3D53}" type="slidenum">
              <a:rPr lang="en-US" sz="1000" b="1" i="0" smtClean="0">
                <a:solidFill>
                  <a:schemeClr val="bg1"/>
                </a:solidFill>
                <a:latin typeface="Microsoft New Tai Lue" panose="020B0502040204020203" pitchFamily="34" charset="0"/>
                <a:cs typeface="Microsoft New Tai Lue" panose="020B0502040204020203" pitchFamily="34" charset="0"/>
              </a:rPr>
              <a:pPr algn="ctr"/>
              <a:t>‹#›</a:t>
            </a:fld>
            <a:endParaRPr lang="en-US" sz="1000" b="1" i="0">
              <a:solidFill>
                <a:schemeClr val="bg1"/>
              </a:solidFill>
              <a:latin typeface="Microsoft New Tai Lue" panose="020B0502040204020203" pitchFamily="34" charset="0"/>
              <a:cs typeface="Microsoft New Tai Lue" panose="020B0502040204020203" pitchFamily="34" charset="0"/>
            </a:endParaRPr>
          </a:p>
        </p:txBody>
      </p:sp>
      <p:sp>
        <p:nvSpPr>
          <p:cNvPr id="9" name="Text Placeholder 7">
            <a:extLst>
              <a:ext uri="{FF2B5EF4-FFF2-40B4-BE49-F238E27FC236}">
                <a16:creationId xmlns:a16="http://schemas.microsoft.com/office/drawing/2014/main" id="{E261F75C-C58D-A3FE-E7F1-B0071A35E7B5}"/>
              </a:ext>
            </a:extLst>
          </p:cNvPr>
          <p:cNvSpPr>
            <a:spLocks noGrp="1"/>
          </p:cNvSpPr>
          <p:nvPr>
            <p:ph type="body" sz="quarter" idx="10" hasCustomPrompt="1"/>
          </p:nvPr>
        </p:nvSpPr>
        <p:spPr>
          <a:xfrm>
            <a:off x="685800" y="1359673"/>
            <a:ext cx="10820400" cy="4643561"/>
          </a:xfrm>
        </p:spPr>
        <p:txBody>
          <a:bodyPr>
            <a:noAutofit/>
          </a:bodyPr>
          <a:lstStyle>
            <a:lvl1pPr algn="l">
              <a:defRPr sz="1600"/>
            </a:lvl1pPr>
          </a:lstStyle>
          <a:p>
            <a:pPr lvl="0"/>
            <a:r>
              <a:rPr lang="en-GB" err="1"/>
              <a:t>Sed</a:t>
            </a:r>
            <a:r>
              <a:rPr lang="en-GB"/>
              <a:t> </a:t>
            </a:r>
            <a:r>
              <a:rPr lang="en-GB" err="1"/>
              <a:t>ut</a:t>
            </a:r>
            <a:r>
              <a:rPr lang="en-GB"/>
              <a:t> </a:t>
            </a:r>
            <a:r>
              <a:rPr lang="en-GB" err="1"/>
              <a:t>perspiciatis</a:t>
            </a:r>
            <a:r>
              <a:rPr lang="en-GB"/>
              <a:t> </a:t>
            </a:r>
            <a:r>
              <a:rPr lang="en-GB" err="1"/>
              <a:t>unde</a:t>
            </a:r>
            <a:r>
              <a:rPr lang="en-GB"/>
              <a:t> </a:t>
            </a:r>
            <a:r>
              <a:rPr lang="en-GB" err="1"/>
              <a:t>omnis</a:t>
            </a:r>
            <a:r>
              <a:rPr lang="en-GB"/>
              <a:t> </a:t>
            </a:r>
            <a:r>
              <a:rPr lang="en-GB" err="1"/>
              <a:t>iste</a:t>
            </a:r>
            <a:r>
              <a:rPr lang="en-GB"/>
              <a:t> </a:t>
            </a:r>
            <a:r>
              <a:rPr lang="en-GB" err="1"/>
              <a:t>natus</a:t>
            </a:r>
            <a:r>
              <a:rPr lang="en-GB"/>
              <a:t> error sit </a:t>
            </a:r>
            <a:r>
              <a:rPr lang="en-GB" err="1"/>
              <a:t>voluptatem</a:t>
            </a:r>
            <a:r>
              <a:rPr lang="en-GB"/>
              <a:t> </a:t>
            </a:r>
            <a:r>
              <a:rPr lang="en-GB" err="1"/>
              <a:t>accusantium</a:t>
            </a:r>
            <a:r>
              <a:rPr lang="en-GB"/>
              <a:t> </a:t>
            </a:r>
            <a:r>
              <a:rPr lang="en-GB" err="1"/>
              <a:t>doloremque</a:t>
            </a:r>
            <a:r>
              <a:rPr lang="en-GB"/>
              <a:t> </a:t>
            </a:r>
            <a:r>
              <a:rPr lang="en-GB" err="1"/>
              <a:t>laudantium</a:t>
            </a:r>
            <a:r>
              <a:rPr lang="en-GB"/>
              <a:t>, </a:t>
            </a:r>
            <a:r>
              <a:rPr lang="en-GB" err="1"/>
              <a:t>totam</a:t>
            </a:r>
            <a:r>
              <a:rPr lang="en-GB"/>
              <a:t> rem </a:t>
            </a:r>
            <a:r>
              <a:rPr lang="en-GB" err="1"/>
              <a:t>aperiam</a:t>
            </a:r>
            <a:r>
              <a:rPr lang="en-GB"/>
              <a:t>, </a:t>
            </a:r>
            <a:r>
              <a:rPr lang="en-GB" err="1"/>
              <a:t>eaque</a:t>
            </a:r>
            <a:r>
              <a:rPr lang="en-GB"/>
              <a:t> </a:t>
            </a:r>
            <a:r>
              <a:rPr lang="en-GB" err="1"/>
              <a:t>ipsa</a:t>
            </a:r>
            <a:r>
              <a:rPr lang="en-GB"/>
              <a:t> </a:t>
            </a:r>
            <a:r>
              <a:rPr lang="en-GB" err="1"/>
              <a:t>quae</a:t>
            </a:r>
            <a:r>
              <a:rPr lang="en-GB"/>
              <a:t> ab </a:t>
            </a:r>
            <a:r>
              <a:rPr lang="en-GB" err="1"/>
              <a:t>illo</a:t>
            </a:r>
            <a:r>
              <a:rPr lang="en-GB"/>
              <a:t> </a:t>
            </a:r>
            <a:r>
              <a:rPr lang="en-GB" err="1"/>
              <a:t>inventore</a:t>
            </a:r>
            <a:r>
              <a:rPr lang="en-GB"/>
              <a:t> </a:t>
            </a:r>
            <a:r>
              <a:rPr lang="en-GB" err="1"/>
              <a:t>veritatis</a:t>
            </a:r>
            <a:r>
              <a:rPr lang="en-GB"/>
              <a:t> et quasi </a:t>
            </a:r>
            <a:r>
              <a:rPr lang="en-GB" err="1"/>
              <a:t>architecto</a:t>
            </a:r>
            <a:r>
              <a:rPr lang="en-GB"/>
              <a:t> beatae vitae dicta sunt </a:t>
            </a:r>
            <a:r>
              <a:rPr lang="en-GB" err="1"/>
              <a:t>explicabo</a:t>
            </a:r>
            <a:r>
              <a:rPr lang="en-GB"/>
              <a:t>. </a:t>
            </a:r>
          </a:p>
          <a:p>
            <a:pPr lvl="0"/>
            <a:endParaRPr lang="en-GB"/>
          </a:p>
          <a:p>
            <a:pPr lvl="0"/>
            <a:r>
              <a:rPr lang="en-GB"/>
              <a:t>Nemo </a:t>
            </a:r>
            <a:r>
              <a:rPr lang="en-GB" err="1"/>
              <a:t>enim</a:t>
            </a:r>
            <a:r>
              <a:rPr lang="en-GB"/>
              <a:t> </a:t>
            </a:r>
            <a:r>
              <a:rPr lang="en-GB" err="1"/>
              <a:t>ipsam</a:t>
            </a:r>
            <a:r>
              <a:rPr lang="en-GB"/>
              <a:t> </a:t>
            </a:r>
            <a:r>
              <a:rPr lang="en-GB" err="1"/>
              <a:t>voluptatem</a:t>
            </a:r>
            <a:r>
              <a:rPr lang="en-GB"/>
              <a:t> </a:t>
            </a:r>
            <a:r>
              <a:rPr lang="en-GB" err="1"/>
              <a:t>quia</a:t>
            </a:r>
            <a:r>
              <a:rPr lang="en-GB"/>
              <a:t> </a:t>
            </a:r>
            <a:r>
              <a:rPr lang="en-GB" err="1"/>
              <a:t>voluptas</a:t>
            </a:r>
            <a:r>
              <a:rPr lang="en-GB"/>
              <a:t> sit </a:t>
            </a:r>
            <a:r>
              <a:rPr lang="en-GB" err="1"/>
              <a:t>aspernatur</a:t>
            </a:r>
            <a:r>
              <a:rPr lang="en-GB"/>
              <a:t> </a:t>
            </a:r>
            <a:r>
              <a:rPr lang="en-GB" err="1"/>
              <a:t>aut</a:t>
            </a:r>
            <a:r>
              <a:rPr lang="en-GB"/>
              <a:t> </a:t>
            </a:r>
            <a:r>
              <a:rPr lang="en-GB" err="1"/>
              <a:t>odit</a:t>
            </a:r>
            <a:r>
              <a:rPr lang="en-GB"/>
              <a:t> </a:t>
            </a:r>
            <a:r>
              <a:rPr lang="en-GB" err="1"/>
              <a:t>aut</a:t>
            </a:r>
            <a:r>
              <a:rPr lang="en-GB"/>
              <a:t> fugit, </a:t>
            </a:r>
            <a:r>
              <a:rPr lang="en-GB" err="1"/>
              <a:t>sed</a:t>
            </a:r>
            <a:r>
              <a:rPr lang="en-GB"/>
              <a:t> </a:t>
            </a:r>
            <a:r>
              <a:rPr lang="en-GB" err="1"/>
              <a:t>quia</a:t>
            </a:r>
            <a:r>
              <a:rPr lang="en-GB"/>
              <a:t> </a:t>
            </a:r>
            <a:r>
              <a:rPr lang="en-GB" err="1"/>
              <a:t>consequuntur</a:t>
            </a:r>
            <a:r>
              <a:rPr lang="en-GB"/>
              <a:t> </a:t>
            </a:r>
            <a:r>
              <a:rPr lang="en-GB" err="1"/>
              <a:t>magni</a:t>
            </a:r>
            <a:r>
              <a:rPr lang="en-GB"/>
              <a:t> </a:t>
            </a:r>
            <a:r>
              <a:rPr lang="en-GB" err="1"/>
              <a:t>dolores</a:t>
            </a:r>
            <a:r>
              <a:rPr lang="en-GB"/>
              <a:t> </a:t>
            </a:r>
            <a:r>
              <a:rPr lang="en-GB" err="1"/>
              <a:t>eos</a:t>
            </a:r>
            <a:r>
              <a:rPr lang="en-GB"/>
              <a:t> qui </a:t>
            </a:r>
            <a:r>
              <a:rPr lang="en-GB" err="1"/>
              <a:t>ratione</a:t>
            </a:r>
            <a:r>
              <a:rPr lang="en-GB"/>
              <a:t> </a:t>
            </a:r>
            <a:r>
              <a:rPr lang="en-GB" err="1"/>
              <a:t>voluptatem</a:t>
            </a:r>
            <a:r>
              <a:rPr lang="en-GB"/>
              <a:t> </a:t>
            </a:r>
            <a:r>
              <a:rPr lang="en-GB" err="1"/>
              <a:t>sequi</a:t>
            </a:r>
            <a:r>
              <a:rPr lang="en-GB"/>
              <a:t> </a:t>
            </a:r>
            <a:r>
              <a:rPr lang="en-GB" err="1"/>
              <a:t>nesciunt</a:t>
            </a:r>
            <a:r>
              <a:rPr lang="en-GB"/>
              <a:t>. </a:t>
            </a:r>
            <a:r>
              <a:rPr lang="en-GB" err="1"/>
              <a:t>Neque</a:t>
            </a:r>
            <a:r>
              <a:rPr lang="en-GB"/>
              <a:t> </a:t>
            </a:r>
            <a:r>
              <a:rPr lang="en-GB" err="1"/>
              <a:t>porro</a:t>
            </a:r>
            <a:r>
              <a:rPr lang="en-GB"/>
              <a:t> </a:t>
            </a:r>
            <a:r>
              <a:rPr lang="en-GB" err="1"/>
              <a:t>quisquam</a:t>
            </a:r>
            <a:r>
              <a:rPr lang="en-GB"/>
              <a:t> </a:t>
            </a:r>
            <a:r>
              <a:rPr lang="en-GB" err="1"/>
              <a:t>est</a:t>
            </a:r>
            <a:r>
              <a:rPr lang="en-GB"/>
              <a:t>, qui </a:t>
            </a:r>
            <a:r>
              <a:rPr lang="en-GB" err="1"/>
              <a:t>dolorem</a:t>
            </a:r>
            <a:r>
              <a:rPr lang="en-GB"/>
              <a:t> ipsum </a:t>
            </a:r>
            <a:r>
              <a:rPr lang="en-GB" err="1"/>
              <a:t>quia</a:t>
            </a:r>
            <a:r>
              <a:rPr lang="en-GB"/>
              <a:t> </a:t>
            </a:r>
            <a:r>
              <a:rPr lang="en-GB" err="1"/>
              <a:t>dolor</a:t>
            </a:r>
            <a:r>
              <a:rPr lang="en-GB"/>
              <a:t> sit </a:t>
            </a:r>
            <a:r>
              <a:rPr lang="en-GB" err="1"/>
              <a:t>amet</a:t>
            </a:r>
            <a:r>
              <a:rPr lang="en-GB"/>
              <a:t>, </a:t>
            </a:r>
            <a:r>
              <a:rPr lang="en-GB" err="1"/>
              <a:t>consectetur</a:t>
            </a:r>
            <a:r>
              <a:rPr lang="en-GB"/>
              <a:t>, </a:t>
            </a:r>
            <a:r>
              <a:rPr lang="en-GB" err="1"/>
              <a:t>adipisci</a:t>
            </a:r>
            <a:r>
              <a:rPr lang="en-GB"/>
              <a:t> </a:t>
            </a:r>
            <a:r>
              <a:rPr lang="en-GB" err="1"/>
              <a:t>velit</a:t>
            </a:r>
            <a:r>
              <a:rPr lang="en-GB"/>
              <a:t>, </a:t>
            </a:r>
            <a:r>
              <a:rPr lang="en-GB" err="1"/>
              <a:t>sed</a:t>
            </a:r>
            <a:r>
              <a:rPr lang="en-GB"/>
              <a:t> </a:t>
            </a:r>
            <a:r>
              <a:rPr lang="en-GB" err="1"/>
              <a:t>quia</a:t>
            </a:r>
            <a:r>
              <a:rPr lang="en-GB"/>
              <a:t> non </a:t>
            </a:r>
            <a:r>
              <a:rPr lang="en-GB" err="1"/>
              <a:t>numquam</a:t>
            </a:r>
            <a:r>
              <a:rPr lang="en-GB"/>
              <a:t> </a:t>
            </a:r>
            <a:r>
              <a:rPr lang="en-GB" err="1"/>
              <a:t>eius</a:t>
            </a:r>
            <a:r>
              <a:rPr lang="en-GB"/>
              <a:t> </a:t>
            </a:r>
            <a:r>
              <a:rPr lang="en-GB" err="1"/>
              <a:t>modi</a:t>
            </a:r>
            <a:r>
              <a:rPr lang="en-GB"/>
              <a:t> </a:t>
            </a:r>
            <a:r>
              <a:rPr lang="en-GB" err="1"/>
              <a:t>tempora</a:t>
            </a:r>
            <a:r>
              <a:rPr lang="en-GB"/>
              <a:t> </a:t>
            </a:r>
            <a:r>
              <a:rPr lang="en-GB" err="1"/>
              <a:t>incidunt</a:t>
            </a:r>
            <a:r>
              <a:rPr lang="en-GB"/>
              <a:t> </a:t>
            </a:r>
            <a:r>
              <a:rPr lang="en-GB" err="1"/>
              <a:t>ut</a:t>
            </a:r>
            <a:r>
              <a:rPr lang="en-GB"/>
              <a:t> labore et dolore </a:t>
            </a:r>
            <a:r>
              <a:rPr lang="en-GB" err="1"/>
              <a:t>magnam</a:t>
            </a:r>
            <a:r>
              <a:rPr lang="en-GB"/>
              <a:t> </a:t>
            </a:r>
            <a:r>
              <a:rPr lang="en-GB" err="1"/>
              <a:t>aliquam</a:t>
            </a:r>
            <a:r>
              <a:rPr lang="en-GB"/>
              <a:t> </a:t>
            </a:r>
            <a:r>
              <a:rPr lang="en-GB" err="1"/>
              <a:t>quaerat</a:t>
            </a:r>
            <a:r>
              <a:rPr lang="en-GB"/>
              <a:t> </a:t>
            </a:r>
            <a:r>
              <a:rPr lang="en-GB" err="1"/>
              <a:t>voluptatem</a:t>
            </a:r>
            <a:r>
              <a:rPr lang="en-GB"/>
              <a:t>. Ut </a:t>
            </a:r>
            <a:r>
              <a:rPr lang="en-GB" err="1"/>
              <a:t>enim</a:t>
            </a:r>
            <a:r>
              <a:rPr lang="en-GB"/>
              <a:t> ad minima </a:t>
            </a:r>
            <a:r>
              <a:rPr lang="en-GB" err="1"/>
              <a:t>veniam</a:t>
            </a:r>
            <a:r>
              <a:rPr lang="en-GB"/>
              <a:t>, </a:t>
            </a:r>
            <a:r>
              <a:rPr lang="en-GB" err="1"/>
              <a:t>quis</a:t>
            </a:r>
            <a:r>
              <a:rPr lang="en-GB"/>
              <a:t> nostrum </a:t>
            </a:r>
            <a:r>
              <a:rPr lang="en-GB" err="1"/>
              <a:t>exercitationem</a:t>
            </a:r>
            <a:r>
              <a:rPr lang="en-GB"/>
              <a:t> </a:t>
            </a:r>
            <a:r>
              <a:rPr lang="en-GB" err="1"/>
              <a:t>ullam</a:t>
            </a:r>
            <a:r>
              <a:rPr lang="en-GB"/>
              <a:t> corporis </a:t>
            </a:r>
            <a:r>
              <a:rPr lang="en-GB" err="1"/>
              <a:t>suscipit</a:t>
            </a:r>
            <a:r>
              <a:rPr lang="en-GB"/>
              <a:t> </a:t>
            </a:r>
            <a:r>
              <a:rPr lang="en-GB" err="1"/>
              <a:t>laboriosam</a:t>
            </a:r>
            <a:r>
              <a:rPr lang="en-GB"/>
              <a:t>, nisi </a:t>
            </a:r>
            <a:r>
              <a:rPr lang="en-GB" err="1"/>
              <a:t>ut</a:t>
            </a:r>
            <a:r>
              <a:rPr lang="en-GB"/>
              <a:t> </a:t>
            </a:r>
            <a:r>
              <a:rPr lang="en-GB" err="1"/>
              <a:t>aliquid</a:t>
            </a:r>
            <a:r>
              <a:rPr lang="en-GB"/>
              <a:t> ex </a:t>
            </a:r>
            <a:r>
              <a:rPr lang="en-GB" err="1"/>
              <a:t>ea</a:t>
            </a:r>
            <a:r>
              <a:rPr lang="en-GB"/>
              <a:t> </a:t>
            </a:r>
            <a:r>
              <a:rPr lang="en-GB" err="1"/>
              <a:t>commodi</a:t>
            </a:r>
            <a:r>
              <a:rPr lang="en-GB"/>
              <a:t> </a:t>
            </a:r>
            <a:r>
              <a:rPr lang="en-GB" err="1"/>
              <a:t>consequatur</a:t>
            </a:r>
            <a:r>
              <a:rPr lang="en-GB"/>
              <a:t>? </a:t>
            </a:r>
          </a:p>
          <a:p>
            <a:pPr lvl="0"/>
            <a:endParaRPr lang="en-GB"/>
          </a:p>
          <a:p>
            <a:pPr lvl="0"/>
            <a:r>
              <a:rPr lang="en-GB" err="1"/>
              <a:t>Quis</a:t>
            </a:r>
            <a:r>
              <a:rPr lang="en-GB"/>
              <a:t> autem </a:t>
            </a:r>
            <a:r>
              <a:rPr lang="en-GB" err="1"/>
              <a:t>vel</a:t>
            </a:r>
            <a:r>
              <a:rPr lang="en-GB"/>
              <a:t> </a:t>
            </a:r>
            <a:r>
              <a:rPr lang="en-GB" err="1"/>
              <a:t>eum</a:t>
            </a:r>
            <a:r>
              <a:rPr lang="en-GB"/>
              <a:t> </a:t>
            </a:r>
            <a:r>
              <a:rPr lang="en-GB" err="1"/>
              <a:t>iure</a:t>
            </a:r>
            <a:r>
              <a:rPr lang="en-GB"/>
              <a:t> </a:t>
            </a:r>
            <a:r>
              <a:rPr lang="en-GB" err="1"/>
              <a:t>reprehenderit</a:t>
            </a:r>
            <a:r>
              <a:rPr lang="en-GB"/>
              <a:t> qui in </a:t>
            </a:r>
            <a:r>
              <a:rPr lang="en-GB" err="1"/>
              <a:t>ea</a:t>
            </a:r>
            <a:r>
              <a:rPr lang="en-GB"/>
              <a:t> </a:t>
            </a:r>
            <a:r>
              <a:rPr lang="en-GB" err="1"/>
              <a:t>voluptate</a:t>
            </a:r>
            <a:r>
              <a:rPr lang="en-GB"/>
              <a:t> </a:t>
            </a:r>
            <a:r>
              <a:rPr lang="en-GB" err="1"/>
              <a:t>velit</a:t>
            </a:r>
            <a:r>
              <a:rPr lang="en-GB"/>
              <a:t> </a:t>
            </a:r>
            <a:r>
              <a:rPr lang="en-GB" err="1"/>
              <a:t>esse</a:t>
            </a:r>
            <a:r>
              <a:rPr lang="en-GB"/>
              <a:t> </a:t>
            </a:r>
            <a:r>
              <a:rPr lang="en-GB" err="1"/>
              <a:t>quam</a:t>
            </a:r>
            <a:r>
              <a:rPr lang="en-GB"/>
              <a:t> nihil </a:t>
            </a:r>
            <a:r>
              <a:rPr lang="en-GB" err="1"/>
              <a:t>molestiae</a:t>
            </a:r>
            <a:r>
              <a:rPr lang="en-GB"/>
              <a:t> </a:t>
            </a:r>
            <a:r>
              <a:rPr lang="en-GB" err="1"/>
              <a:t>consequatur</a:t>
            </a:r>
            <a:r>
              <a:rPr lang="en-GB"/>
              <a:t>, </a:t>
            </a:r>
            <a:r>
              <a:rPr lang="en-GB" err="1"/>
              <a:t>vel</a:t>
            </a:r>
            <a:r>
              <a:rPr lang="en-GB"/>
              <a:t> illum qui </a:t>
            </a:r>
            <a:r>
              <a:rPr lang="en-GB" err="1"/>
              <a:t>dolorem</a:t>
            </a:r>
            <a:r>
              <a:rPr lang="en-GB"/>
              <a:t> </a:t>
            </a:r>
            <a:r>
              <a:rPr lang="en-GB" err="1"/>
              <a:t>eum</a:t>
            </a:r>
            <a:r>
              <a:rPr lang="en-GB"/>
              <a:t> </a:t>
            </a:r>
            <a:r>
              <a:rPr lang="en-GB" err="1"/>
              <a:t>fugiat</a:t>
            </a:r>
            <a:r>
              <a:rPr lang="en-GB"/>
              <a:t> quo </a:t>
            </a:r>
            <a:r>
              <a:rPr lang="en-GB" err="1"/>
              <a:t>voluptas</a:t>
            </a:r>
            <a:r>
              <a:rPr lang="en-GB"/>
              <a:t> </a:t>
            </a:r>
            <a:r>
              <a:rPr lang="en-GB" err="1"/>
              <a:t>nulla</a:t>
            </a:r>
            <a:r>
              <a:rPr lang="en-GB"/>
              <a:t> </a:t>
            </a:r>
            <a:r>
              <a:rPr lang="en-GB" err="1"/>
              <a:t>pariatur</a:t>
            </a:r>
            <a:r>
              <a:rPr lang="en-GB"/>
              <a:t>.</a:t>
            </a:r>
            <a:endParaRPr lang="en-US"/>
          </a:p>
        </p:txBody>
      </p:sp>
    </p:spTree>
    <p:extLst>
      <p:ext uri="{BB962C8B-B14F-4D97-AF65-F5344CB8AC3E}">
        <p14:creationId xmlns:p14="http://schemas.microsoft.com/office/powerpoint/2010/main" val="693450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6_CHAPTER - HALF - IMAGE - 6">
    <p:spTree>
      <p:nvGrpSpPr>
        <p:cNvPr id="1" name=""/>
        <p:cNvGrpSpPr/>
        <p:nvPr/>
      </p:nvGrpSpPr>
      <p:grpSpPr>
        <a:xfrm>
          <a:off x="0" y="0"/>
          <a:ext cx="0" cy="0"/>
          <a:chOff x="0" y="0"/>
          <a:chExt cx="0" cy="0"/>
        </a:xfrm>
      </p:grpSpPr>
      <p:pic>
        <p:nvPicPr>
          <p:cNvPr id="5" name="Picture 4" descr="A close-up of a bottle&#10;&#10;Description automatically generated with low confidence">
            <a:extLst>
              <a:ext uri="{FF2B5EF4-FFF2-40B4-BE49-F238E27FC236}">
                <a16:creationId xmlns:a16="http://schemas.microsoft.com/office/drawing/2014/main" id="{2789E9D2-6D11-2816-DF7A-81E3606D25B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r="-707"/>
          <a:stretch/>
        </p:blipFill>
        <p:spPr>
          <a:xfrm>
            <a:off x="6037544" y="0"/>
            <a:ext cx="6217085" cy="6858000"/>
          </a:xfrm>
          <a:prstGeom prst="rect">
            <a:avLst/>
          </a:prstGeom>
        </p:spPr>
      </p:pic>
      <p:sp>
        <p:nvSpPr>
          <p:cNvPr id="6" name="Rectangle 5">
            <a:extLst>
              <a:ext uri="{FF2B5EF4-FFF2-40B4-BE49-F238E27FC236}">
                <a16:creationId xmlns:a16="http://schemas.microsoft.com/office/drawing/2014/main" id="{F818CEDD-4803-5853-9CF8-9C56397725F0}"/>
              </a:ext>
            </a:extLst>
          </p:cNvPr>
          <p:cNvSpPr/>
          <p:nvPr/>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Slide Number Placeholder 8">
            <a:extLst>
              <a:ext uri="{FF2B5EF4-FFF2-40B4-BE49-F238E27FC236}">
                <a16:creationId xmlns:a16="http://schemas.microsoft.com/office/drawing/2014/main" id="{F650EDB6-2416-19D6-5160-9D009C1E3672}"/>
              </a:ext>
            </a:extLst>
          </p:cNvPr>
          <p:cNvSpPr txBox="1">
            <a:spLocks/>
          </p:cNvSpPr>
          <p:nvPr/>
        </p:nvSpPr>
        <p:spPr>
          <a:xfrm>
            <a:off x="0" y="6324254"/>
            <a:ext cx="284814" cy="365125"/>
          </a:xfrm>
          <a:prstGeom prst="rect">
            <a:avLst/>
          </a:prstGeom>
        </p:spPr>
        <p:txBody>
          <a:bodyPr vert="horz" lIns="0" tIns="0" rIns="0" bIns="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7A731D5-EFCD-C34B-B55F-7373AF3E3D53}" type="slidenum">
              <a:rPr lang="en-US" sz="1000" b="1" i="0" smtClean="0">
                <a:solidFill>
                  <a:schemeClr val="bg1"/>
                </a:solidFill>
                <a:latin typeface="Microsoft New Tai Lue" panose="020B0502040204020203" pitchFamily="34" charset="0"/>
                <a:cs typeface="Microsoft New Tai Lue" panose="020B0502040204020203" pitchFamily="34" charset="0"/>
              </a:rPr>
              <a:pPr algn="ctr"/>
              <a:t>‹#›</a:t>
            </a:fld>
            <a:endParaRPr lang="en-US" sz="1000" b="1" i="0">
              <a:solidFill>
                <a:schemeClr val="bg1"/>
              </a:solidFill>
              <a:latin typeface="Microsoft New Tai Lue" panose="020B0502040204020203" pitchFamily="34" charset="0"/>
              <a:cs typeface="Microsoft New Tai Lue" panose="020B0502040204020203" pitchFamily="34" charset="0"/>
            </a:endParaRPr>
          </a:p>
        </p:txBody>
      </p:sp>
      <p:sp>
        <p:nvSpPr>
          <p:cNvPr id="9" name="Text Placeholder 7">
            <a:extLst>
              <a:ext uri="{FF2B5EF4-FFF2-40B4-BE49-F238E27FC236}">
                <a16:creationId xmlns:a16="http://schemas.microsoft.com/office/drawing/2014/main" id="{0A581C62-E116-EEBF-6707-3B210E5FEA0B}"/>
              </a:ext>
            </a:extLst>
          </p:cNvPr>
          <p:cNvSpPr>
            <a:spLocks noGrp="1"/>
          </p:cNvSpPr>
          <p:nvPr>
            <p:ph type="body" sz="quarter" idx="10" hasCustomPrompt="1"/>
          </p:nvPr>
        </p:nvSpPr>
        <p:spPr>
          <a:xfrm>
            <a:off x="596901" y="2188368"/>
            <a:ext cx="4999156" cy="2481263"/>
          </a:xfrm>
        </p:spPr>
        <p:txBody>
          <a:bodyPr anchor="ctr">
            <a:noAutofit/>
          </a:bodyPr>
          <a:lstStyle>
            <a:lvl1pPr algn="r">
              <a:defRPr sz="5800" b="1" i="0">
                <a:solidFill>
                  <a:schemeClr val="bg1"/>
                </a:solidFill>
                <a:latin typeface="Microsoft New Tai Lue" panose="020B0502040204020203" pitchFamily="34" charset="0"/>
                <a:cs typeface="Microsoft New Tai Lue" panose="020B0502040204020203" pitchFamily="34" charset="0"/>
              </a:defRPr>
            </a:lvl1pPr>
          </a:lstStyle>
          <a:p>
            <a:pPr lvl="0"/>
            <a:r>
              <a:rPr lang="en-GB"/>
              <a:t>Half width chapter title</a:t>
            </a:r>
            <a:endParaRPr lang="en-US"/>
          </a:p>
        </p:txBody>
      </p:sp>
    </p:spTree>
    <p:extLst>
      <p:ext uri="{BB962C8B-B14F-4D97-AF65-F5344CB8AC3E}">
        <p14:creationId xmlns:p14="http://schemas.microsoft.com/office/powerpoint/2010/main" val="31247224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lank_Nav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570032D-D50E-7345-0859-45B0DC8BD944}"/>
              </a:ext>
            </a:extLst>
          </p:cNvPr>
          <p:cNvSpPr/>
          <p:nvPr/>
        </p:nvSpPr>
        <p:spPr>
          <a:xfrm>
            <a:off x="0" y="0"/>
            <a:ext cx="28481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8">
            <a:extLst>
              <a:ext uri="{FF2B5EF4-FFF2-40B4-BE49-F238E27FC236}">
                <a16:creationId xmlns:a16="http://schemas.microsoft.com/office/drawing/2014/main" id="{9CF5EFD0-ABB1-5BF7-1B27-E68EB517A1F6}"/>
              </a:ext>
            </a:extLst>
          </p:cNvPr>
          <p:cNvSpPr txBox="1">
            <a:spLocks/>
          </p:cNvSpPr>
          <p:nvPr/>
        </p:nvSpPr>
        <p:spPr>
          <a:xfrm>
            <a:off x="0" y="6324254"/>
            <a:ext cx="284814" cy="365125"/>
          </a:xfrm>
          <a:prstGeom prst="rect">
            <a:avLst/>
          </a:prstGeom>
        </p:spPr>
        <p:txBody>
          <a:bodyPr vert="horz" lIns="0" tIns="0" rIns="0" bIns="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7A731D5-EFCD-C34B-B55F-7373AF3E3D53}" type="slidenum">
              <a:rPr lang="en-US" sz="1000" b="1" i="0" smtClean="0">
                <a:solidFill>
                  <a:schemeClr val="bg1"/>
                </a:solidFill>
                <a:latin typeface="Microsoft New Tai Lue" panose="020B0502040204020203" pitchFamily="34" charset="0"/>
                <a:cs typeface="Microsoft New Tai Lue" panose="020B0502040204020203" pitchFamily="34" charset="0"/>
              </a:rPr>
              <a:pPr algn="ctr"/>
              <a:t>‹#›</a:t>
            </a:fld>
            <a:endParaRPr lang="en-US" sz="1000" b="1" i="0">
              <a:solidFill>
                <a:schemeClr val="bg1"/>
              </a:solidFill>
              <a:latin typeface="Microsoft New Tai Lue" panose="020B0502040204020203" pitchFamily="34" charset="0"/>
              <a:cs typeface="Microsoft New Tai Lue" panose="020B0502040204020203" pitchFamily="34" charset="0"/>
            </a:endParaRPr>
          </a:p>
        </p:txBody>
      </p:sp>
      <p:sp>
        <p:nvSpPr>
          <p:cNvPr id="8" name="Text Placeholder 7">
            <a:extLst>
              <a:ext uri="{FF2B5EF4-FFF2-40B4-BE49-F238E27FC236}">
                <a16:creationId xmlns:a16="http://schemas.microsoft.com/office/drawing/2014/main" id="{7678CAB2-4CFD-9F4A-D226-71A49F69857D}"/>
              </a:ext>
            </a:extLst>
          </p:cNvPr>
          <p:cNvSpPr>
            <a:spLocks noGrp="1"/>
          </p:cNvSpPr>
          <p:nvPr>
            <p:ph type="body" sz="quarter" idx="10" hasCustomPrompt="1"/>
          </p:nvPr>
        </p:nvSpPr>
        <p:spPr>
          <a:xfrm>
            <a:off x="685800" y="1359673"/>
            <a:ext cx="10820400" cy="4643561"/>
          </a:xfrm>
        </p:spPr>
        <p:txBody>
          <a:bodyPr>
            <a:noAutofit/>
          </a:bodyPr>
          <a:lstStyle>
            <a:lvl1pPr algn="l">
              <a:defRPr sz="1600"/>
            </a:lvl1pPr>
          </a:lstStyle>
          <a:p>
            <a:pPr lvl="0"/>
            <a:r>
              <a:rPr lang="en-GB" err="1"/>
              <a:t>Sed</a:t>
            </a:r>
            <a:r>
              <a:rPr lang="en-GB"/>
              <a:t> </a:t>
            </a:r>
            <a:r>
              <a:rPr lang="en-GB" err="1"/>
              <a:t>ut</a:t>
            </a:r>
            <a:r>
              <a:rPr lang="en-GB"/>
              <a:t> </a:t>
            </a:r>
            <a:r>
              <a:rPr lang="en-GB" err="1"/>
              <a:t>perspiciatis</a:t>
            </a:r>
            <a:r>
              <a:rPr lang="en-GB"/>
              <a:t> </a:t>
            </a:r>
            <a:r>
              <a:rPr lang="en-GB" err="1"/>
              <a:t>unde</a:t>
            </a:r>
            <a:r>
              <a:rPr lang="en-GB"/>
              <a:t> </a:t>
            </a:r>
            <a:r>
              <a:rPr lang="en-GB" err="1"/>
              <a:t>omnis</a:t>
            </a:r>
            <a:r>
              <a:rPr lang="en-GB"/>
              <a:t> </a:t>
            </a:r>
            <a:r>
              <a:rPr lang="en-GB" err="1"/>
              <a:t>iste</a:t>
            </a:r>
            <a:r>
              <a:rPr lang="en-GB"/>
              <a:t> </a:t>
            </a:r>
            <a:r>
              <a:rPr lang="en-GB" err="1"/>
              <a:t>natus</a:t>
            </a:r>
            <a:r>
              <a:rPr lang="en-GB"/>
              <a:t> error sit </a:t>
            </a:r>
            <a:r>
              <a:rPr lang="en-GB" err="1"/>
              <a:t>voluptatem</a:t>
            </a:r>
            <a:r>
              <a:rPr lang="en-GB"/>
              <a:t> </a:t>
            </a:r>
            <a:r>
              <a:rPr lang="en-GB" err="1"/>
              <a:t>accusantium</a:t>
            </a:r>
            <a:r>
              <a:rPr lang="en-GB"/>
              <a:t> </a:t>
            </a:r>
            <a:r>
              <a:rPr lang="en-GB" err="1"/>
              <a:t>doloremque</a:t>
            </a:r>
            <a:r>
              <a:rPr lang="en-GB"/>
              <a:t> </a:t>
            </a:r>
            <a:r>
              <a:rPr lang="en-GB" err="1"/>
              <a:t>laudantium</a:t>
            </a:r>
            <a:r>
              <a:rPr lang="en-GB"/>
              <a:t>, </a:t>
            </a:r>
            <a:r>
              <a:rPr lang="en-GB" err="1"/>
              <a:t>totam</a:t>
            </a:r>
            <a:r>
              <a:rPr lang="en-GB"/>
              <a:t> rem </a:t>
            </a:r>
            <a:r>
              <a:rPr lang="en-GB" err="1"/>
              <a:t>aperiam</a:t>
            </a:r>
            <a:r>
              <a:rPr lang="en-GB"/>
              <a:t>, </a:t>
            </a:r>
            <a:r>
              <a:rPr lang="en-GB" err="1"/>
              <a:t>eaque</a:t>
            </a:r>
            <a:r>
              <a:rPr lang="en-GB"/>
              <a:t> </a:t>
            </a:r>
            <a:r>
              <a:rPr lang="en-GB" err="1"/>
              <a:t>ipsa</a:t>
            </a:r>
            <a:r>
              <a:rPr lang="en-GB"/>
              <a:t> </a:t>
            </a:r>
            <a:r>
              <a:rPr lang="en-GB" err="1"/>
              <a:t>quae</a:t>
            </a:r>
            <a:r>
              <a:rPr lang="en-GB"/>
              <a:t> ab </a:t>
            </a:r>
            <a:r>
              <a:rPr lang="en-GB" err="1"/>
              <a:t>illo</a:t>
            </a:r>
            <a:r>
              <a:rPr lang="en-GB"/>
              <a:t> </a:t>
            </a:r>
            <a:r>
              <a:rPr lang="en-GB" err="1"/>
              <a:t>inventore</a:t>
            </a:r>
            <a:r>
              <a:rPr lang="en-GB"/>
              <a:t> </a:t>
            </a:r>
            <a:r>
              <a:rPr lang="en-GB" err="1"/>
              <a:t>veritatis</a:t>
            </a:r>
            <a:r>
              <a:rPr lang="en-GB"/>
              <a:t> et quasi </a:t>
            </a:r>
            <a:r>
              <a:rPr lang="en-GB" err="1"/>
              <a:t>architecto</a:t>
            </a:r>
            <a:r>
              <a:rPr lang="en-GB"/>
              <a:t> beatae vitae dicta sunt </a:t>
            </a:r>
            <a:r>
              <a:rPr lang="en-GB" err="1"/>
              <a:t>explicabo</a:t>
            </a:r>
            <a:r>
              <a:rPr lang="en-GB"/>
              <a:t>. </a:t>
            </a:r>
          </a:p>
          <a:p>
            <a:pPr lvl="0"/>
            <a:endParaRPr lang="en-GB"/>
          </a:p>
          <a:p>
            <a:pPr lvl="0"/>
            <a:r>
              <a:rPr lang="en-GB"/>
              <a:t>Nemo </a:t>
            </a:r>
            <a:r>
              <a:rPr lang="en-GB" err="1"/>
              <a:t>enim</a:t>
            </a:r>
            <a:r>
              <a:rPr lang="en-GB"/>
              <a:t> </a:t>
            </a:r>
            <a:r>
              <a:rPr lang="en-GB" err="1"/>
              <a:t>ipsam</a:t>
            </a:r>
            <a:r>
              <a:rPr lang="en-GB"/>
              <a:t> </a:t>
            </a:r>
            <a:r>
              <a:rPr lang="en-GB" err="1"/>
              <a:t>voluptatem</a:t>
            </a:r>
            <a:r>
              <a:rPr lang="en-GB"/>
              <a:t> </a:t>
            </a:r>
            <a:r>
              <a:rPr lang="en-GB" err="1"/>
              <a:t>quia</a:t>
            </a:r>
            <a:r>
              <a:rPr lang="en-GB"/>
              <a:t> </a:t>
            </a:r>
            <a:r>
              <a:rPr lang="en-GB" err="1"/>
              <a:t>voluptas</a:t>
            </a:r>
            <a:r>
              <a:rPr lang="en-GB"/>
              <a:t> sit </a:t>
            </a:r>
            <a:r>
              <a:rPr lang="en-GB" err="1"/>
              <a:t>aspernatur</a:t>
            </a:r>
            <a:r>
              <a:rPr lang="en-GB"/>
              <a:t> </a:t>
            </a:r>
            <a:r>
              <a:rPr lang="en-GB" err="1"/>
              <a:t>aut</a:t>
            </a:r>
            <a:r>
              <a:rPr lang="en-GB"/>
              <a:t> </a:t>
            </a:r>
            <a:r>
              <a:rPr lang="en-GB" err="1"/>
              <a:t>odit</a:t>
            </a:r>
            <a:r>
              <a:rPr lang="en-GB"/>
              <a:t> </a:t>
            </a:r>
            <a:r>
              <a:rPr lang="en-GB" err="1"/>
              <a:t>aut</a:t>
            </a:r>
            <a:r>
              <a:rPr lang="en-GB"/>
              <a:t> fugit, </a:t>
            </a:r>
            <a:r>
              <a:rPr lang="en-GB" err="1"/>
              <a:t>sed</a:t>
            </a:r>
            <a:r>
              <a:rPr lang="en-GB"/>
              <a:t> </a:t>
            </a:r>
            <a:r>
              <a:rPr lang="en-GB" err="1"/>
              <a:t>quia</a:t>
            </a:r>
            <a:r>
              <a:rPr lang="en-GB"/>
              <a:t> </a:t>
            </a:r>
            <a:r>
              <a:rPr lang="en-GB" err="1"/>
              <a:t>consequuntur</a:t>
            </a:r>
            <a:r>
              <a:rPr lang="en-GB"/>
              <a:t> </a:t>
            </a:r>
            <a:r>
              <a:rPr lang="en-GB" err="1"/>
              <a:t>magni</a:t>
            </a:r>
            <a:r>
              <a:rPr lang="en-GB"/>
              <a:t> </a:t>
            </a:r>
            <a:r>
              <a:rPr lang="en-GB" err="1"/>
              <a:t>dolores</a:t>
            </a:r>
            <a:r>
              <a:rPr lang="en-GB"/>
              <a:t> </a:t>
            </a:r>
            <a:r>
              <a:rPr lang="en-GB" err="1"/>
              <a:t>eos</a:t>
            </a:r>
            <a:r>
              <a:rPr lang="en-GB"/>
              <a:t> qui </a:t>
            </a:r>
            <a:r>
              <a:rPr lang="en-GB" err="1"/>
              <a:t>ratione</a:t>
            </a:r>
            <a:r>
              <a:rPr lang="en-GB"/>
              <a:t> </a:t>
            </a:r>
            <a:r>
              <a:rPr lang="en-GB" err="1"/>
              <a:t>voluptatem</a:t>
            </a:r>
            <a:r>
              <a:rPr lang="en-GB"/>
              <a:t> </a:t>
            </a:r>
            <a:r>
              <a:rPr lang="en-GB" err="1"/>
              <a:t>sequi</a:t>
            </a:r>
            <a:r>
              <a:rPr lang="en-GB"/>
              <a:t> </a:t>
            </a:r>
            <a:r>
              <a:rPr lang="en-GB" err="1"/>
              <a:t>nesciunt</a:t>
            </a:r>
            <a:r>
              <a:rPr lang="en-GB"/>
              <a:t>. </a:t>
            </a:r>
            <a:r>
              <a:rPr lang="en-GB" err="1"/>
              <a:t>Neque</a:t>
            </a:r>
            <a:r>
              <a:rPr lang="en-GB"/>
              <a:t> </a:t>
            </a:r>
            <a:r>
              <a:rPr lang="en-GB" err="1"/>
              <a:t>porro</a:t>
            </a:r>
            <a:r>
              <a:rPr lang="en-GB"/>
              <a:t> </a:t>
            </a:r>
            <a:r>
              <a:rPr lang="en-GB" err="1"/>
              <a:t>quisquam</a:t>
            </a:r>
            <a:r>
              <a:rPr lang="en-GB"/>
              <a:t> </a:t>
            </a:r>
            <a:r>
              <a:rPr lang="en-GB" err="1"/>
              <a:t>est</a:t>
            </a:r>
            <a:r>
              <a:rPr lang="en-GB"/>
              <a:t>, qui </a:t>
            </a:r>
            <a:r>
              <a:rPr lang="en-GB" err="1"/>
              <a:t>dolorem</a:t>
            </a:r>
            <a:r>
              <a:rPr lang="en-GB"/>
              <a:t> ipsum </a:t>
            </a:r>
            <a:r>
              <a:rPr lang="en-GB" err="1"/>
              <a:t>quia</a:t>
            </a:r>
            <a:r>
              <a:rPr lang="en-GB"/>
              <a:t> </a:t>
            </a:r>
            <a:r>
              <a:rPr lang="en-GB" err="1"/>
              <a:t>dolor</a:t>
            </a:r>
            <a:r>
              <a:rPr lang="en-GB"/>
              <a:t> sit </a:t>
            </a:r>
            <a:r>
              <a:rPr lang="en-GB" err="1"/>
              <a:t>amet</a:t>
            </a:r>
            <a:r>
              <a:rPr lang="en-GB"/>
              <a:t>, </a:t>
            </a:r>
            <a:r>
              <a:rPr lang="en-GB" err="1"/>
              <a:t>consectetur</a:t>
            </a:r>
            <a:r>
              <a:rPr lang="en-GB"/>
              <a:t>, </a:t>
            </a:r>
            <a:r>
              <a:rPr lang="en-GB" err="1"/>
              <a:t>adipisci</a:t>
            </a:r>
            <a:r>
              <a:rPr lang="en-GB"/>
              <a:t> </a:t>
            </a:r>
            <a:r>
              <a:rPr lang="en-GB" err="1"/>
              <a:t>velit</a:t>
            </a:r>
            <a:r>
              <a:rPr lang="en-GB"/>
              <a:t>, </a:t>
            </a:r>
            <a:r>
              <a:rPr lang="en-GB" err="1"/>
              <a:t>sed</a:t>
            </a:r>
            <a:r>
              <a:rPr lang="en-GB"/>
              <a:t> </a:t>
            </a:r>
            <a:r>
              <a:rPr lang="en-GB" err="1"/>
              <a:t>quia</a:t>
            </a:r>
            <a:r>
              <a:rPr lang="en-GB"/>
              <a:t> non </a:t>
            </a:r>
            <a:r>
              <a:rPr lang="en-GB" err="1"/>
              <a:t>numquam</a:t>
            </a:r>
            <a:r>
              <a:rPr lang="en-GB"/>
              <a:t> </a:t>
            </a:r>
            <a:r>
              <a:rPr lang="en-GB" err="1"/>
              <a:t>eius</a:t>
            </a:r>
            <a:r>
              <a:rPr lang="en-GB"/>
              <a:t> </a:t>
            </a:r>
            <a:r>
              <a:rPr lang="en-GB" err="1"/>
              <a:t>modi</a:t>
            </a:r>
            <a:r>
              <a:rPr lang="en-GB"/>
              <a:t> </a:t>
            </a:r>
            <a:r>
              <a:rPr lang="en-GB" err="1"/>
              <a:t>tempora</a:t>
            </a:r>
            <a:r>
              <a:rPr lang="en-GB"/>
              <a:t> </a:t>
            </a:r>
            <a:r>
              <a:rPr lang="en-GB" err="1"/>
              <a:t>incidunt</a:t>
            </a:r>
            <a:r>
              <a:rPr lang="en-GB"/>
              <a:t> </a:t>
            </a:r>
            <a:r>
              <a:rPr lang="en-GB" err="1"/>
              <a:t>ut</a:t>
            </a:r>
            <a:r>
              <a:rPr lang="en-GB"/>
              <a:t> labore et dolore </a:t>
            </a:r>
            <a:r>
              <a:rPr lang="en-GB" err="1"/>
              <a:t>magnam</a:t>
            </a:r>
            <a:r>
              <a:rPr lang="en-GB"/>
              <a:t> </a:t>
            </a:r>
            <a:r>
              <a:rPr lang="en-GB" err="1"/>
              <a:t>aliquam</a:t>
            </a:r>
            <a:r>
              <a:rPr lang="en-GB"/>
              <a:t> </a:t>
            </a:r>
            <a:r>
              <a:rPr lang="en-GB" err="1"/>
              <a:t>quaerat</a:t>
            </a:r>
            <a:r>
              <a:rPr lang="en-GB"/>
              <a:t> </a:t>
            </a:r>
            <a:r>
              <a:rPr lang="en-GB" err="1"/>
              <a:t>voluptatem</a:t>
            </a:r>
            <a:r>
              <a:rPr lang="en-GB"/>
              <a:t>. Ut </a:t>
            </a:r>
            <a:r>
              <a:rPr lang="en-GB" err="1"/>
              <a:t>enim</a:t>
            </a:r>
            <a:r>
              <a:rPr lang="en-GB"/>
              <a:t> ad minima </a:t>
            </a:r>
            <a:r>
              <a:rPr lang="en-GB" err="1"/>
              <a:t>veniam</a:t>
            </a:r>
            <a:r>
              <a:rPr lang="en-GB"/>
              <a:t>, </a:t>
            </a:r>
            <a:r>
              <a:rPr lang="en-GB" err="1"/>
              <a:t>quis</a:t>
            </a:r>
            <a:r>
              <a:rPr lang="en-GB"/>
              <a:t> nostrum </a:t>
            </a:r>
            <a:r>
              <a:rPr lang="en-GB" err="1"/>
              <a:t>exercitationem</a:t>
            </a:r>
            <a:r>
              <a:rPr lang="en-GB"/>
              <a:t> </a:t>
            </a:r>
            <a:r>
              <a:rPr lang="en-GB" err="1"/>
              <a:t>ullam</a:t>
            </a:r>
            <a:r>
              <a:rPr lang="en-GB"/>
              <a:t> corporis </a:t>
            </a:r>
            <a:r>
              <a:rPr lang="en-GB" err="1"/>
              <a:t>suscipit</a:t>
            </a:r>
            <a:r>
              <a:rPr lang="en-GB"/>
              <a:t> </a:t>
            </a:r>
            <a:r>
              <a:rPr lang="en-GB" err="1"/>
              <a:t>laboriosam</a:t>
            </a:r>
            <a:r>
              <a:rPr lang="en-GB"/>
              <a:t>, nisi </a:t>
            </a:r>
            <a:r>
              <a:rPr lang="en-GB" err="1"/>
              <a:t>ut</a:t>
            </a:r>
            <a:r>
              <a:rPr lang="en-GB"/>
              <a:t> </a:t>
            </a:r>
            <a:r>
              <a:rPr lang="en-GB" err="1"/>
              <a:t>aliquid</a:t>
            </a:r>
            <a:r>
              <a:rPr lang="en-GB"/>
              <a:t> ex </a:t>
            </a:r>
            <a:r>
              <a:rPr lang="en-GB" err="1"/>
              <a:t>ea</a:t>
            </a:r>
            <a:r>
              <a:rPr lang="en-GB"/>
              <a:t> </a:t>
            </a:r>
            <a:r>
              <a:rPr lang="en-GB" err="1"/>
              <a:t>commodi</a:t>
            </a:r>
            <a:r>
              <a:rPr lang="en-GB"/>
              <a:t> </a:t>
            </a:r>
            <a:r>
              <a:rPr lang="en-GB" err="1"/>
              <a:t>consequatur</a:t>
            </a:r>
            <a:r>
              <a:rPr lang="en-GB"/>
              <a:t>? </a:t>
            </a:r>
          </a:p>
          <a:p>
            <a:pPr lvl="0"/>
            <a:endParaRPr lang="en-GB"/>
          </a:p>
          <a:p>
            <a:pPr lvl="0"/>
            <a:r>
              <a:rPr lang="en-GB" err="1"/>
              <a:t>Quis</a:t>
            </a:r>
            <a:r>
              <a:rPr lang="en-GB"/>
              <a:t> autem </a:t>
            </a:r>
            <a:r>
              <a:rPr lang="en-GB" err="1"/>
              <a:t>vel</a:t>
            </a:r>
            <a:r>
              <a:rPr lang="en-GB"/>
              <a:t> </a:t>
            </a:r>
            <a:r>
              <a:rPr lang="en-GB" err="1"/>
              <a:t>eum</a:t>
            </a:r>
            <a:r>
              <a:rPr lang="en-GB"/>
              <a:t> </a:t>
            </a:r>
            <a:r>
              <a:rPr lang="en-GB" err="1"/>
              <a:t>iure</a:t>
            </a:r>
            <a:r>
              <a:rPr lang="en-GB"/>
              <a:t> </a:t>
            </a:r>
            <a:r>
              <a:rPr lang="en-GB" err="1"/>
              <a:t>reprehenderit</a:t>
            </a:r>
            <a:r>
              <a:rPr lang="en-GB"/>
              <a:t> qui in </a:t>
            </a:r>
            <a:r>
              <a:rPr lang="en-GB" err="1"/>
              <a:t>ea</a:t>
            </a:r>
            <a:r>
              <a:rPr lang="en-GB"/>
              <a:t> </a:t>
            </a:r>
            <a:r>
              <a:rPr lang="en-GB" err="1"/>
              <a:t>voluptate</a:t>
            </a:r>
            <a:r>
              <a:rPr lang="en-GB"/>
              <a:t> </a:t>
            </a:r>
            <a:r>
              <a:rPr lang="en-GB" err="1"/>
              <a:t>velit</a:t>
            </a:r>
            <a:r>
              <a:rPr lang="en-GB"/>
              <a:t> </a:t>
            </a:r>
            <a:r>
              <a:rPr lang="en-GB" err="1"/>
              <a:t>esse</a:t>
            </a:r>
            <a:r>
              <a:rPr lang="en-GB"/>
              <a:t> </a:t>
            </a:r>
            <a:r>
              <a:rPr lang="en-GB" err="1"/>
              <a:t>quam</a:t>
            </a:r>
            <a:r>
              <a:rPr lang="en-GB"/>
              <a:t> nihil </a:t>
            </a:r>
            <a:r>
              <a:rPr lang="en-GB" err="1"/>
              <a:t>molestiae</a:t>
            </a:r>
            <a:r>
              <a:rPr lang="en-GB"/>
              <a:t> </a:t>
            </a:r>
            <a:r>
              <a:rPr lang="en-GB" err="1"/>
              <a:t>consequatur</a:t>
            </a:r>
            <a:r>
              <a:rPr lang="en-GB"/>
              <a:t>, </a:t>
            </a:r>
            <a:r>
              <a:rPr lang="en-GB" err="1"/>
              <a:t>vel</a:t>
            </a:r>
            <a:r>
              <a:rPr lang="en-GB"/>
              <a:t> illum qui </a:t>
            </a:r>
            <a:r>
              <a:rPr lang="en-GB" err="1"/>
              <a:t>dolorem</a:t>
            </a:r>
            <a:r>
              <a:rPr lang="en-GB"/>
              <a:t> </a:t>
            </a:r>
            <a:r>
              <a:rPr lang="en-GB" err="1"/>
              <a:t>eum</a:t>
            </a:r>
            <a:r>
              <a:rPr lang="en-GB"/>
              <a:t> </a:t>
            </a:r>
            <a:r>
              <a:rPr lang="en-GB" err="1"/>
              <a:t>fugiat</a:t>
            </a:r>
            <a:r>
              <a:rPr lang="en-GB"/>
              <a:t> quo </a:t>
            </a:r>
            <a:r>
              <a:rPr lang="en-GB" err="1"/>
              <a:t>voluptas</a:t>
            </a:r>
            <a:r>
              <a:rPr lang="en-GB"/>
              <a:t> </a:t>
            </a:r>
            <a:r>
              <a:rPr lang="en-GB" err="1"/>
              <a:t>nulla</a:t>
            </a:r>
            <a:r>
              <a:rPr lang="en-GB"/>
              <a:t> </a:t>
            </a:r>
            <a:r>
              <a:rPr lang="en-GB" err="1"/>
              <a:t>pariatur</a:t>
            </a:r>
            <a:r>
              <a:rPr lang="en-GB"/>
              <a:t>.</a:t>
            </a:r>
            <a:endParaRPr lang="en-US"/>
          </a:p>
        </p:txBody>
      </p:sp>
      <p:sp>
        <p:nvSpPr>
          <p:cNvPr id="9" name="Title 2">
            <a:extLst>
              <a:ext uri="{FF2B5EF4-FFF2-40B4-BE49-F238E27FC236}">
                <a16:creationId xmlns:a16="http://schemas.microsoft.com/office/drawing/2014/main" id="{5337E45D-B435-BA20-F152-6870CFD95711}"/>
              </a:ext>
            </a:extLst>
          </p:cNvPr>
          <p:cNvSpPr>
            <a:spLocks noGrp="1"/>
          </p:cNvSpPr>
          <p:nvPr>
            <p:ph type="title"/>
          </p:nvPr>
        </p:nvSpPr>
        <p:spPr>
          <a:xfrm>
            <a:off x="685800" y="488870"/>
            <a:ext cx="10820400" cy="400110"/>
          </a:xfrm>
        </p:spPr>
        <p:txBody>
          <a:bodyPr/>
          <a:lstStyle>
            <a:lvl1pPr>
              <a:defRPr sz="2400" b="1">
                <a:solidFill>
                  <a:srgbClr val="333F50"/>
                </a:solidFill>
              </a:defRPr>
            </a:lvl1pPr>
          </a:lstStyle>
          <a:p>
            <a:r>
              <a:rPr lang="en-US"/>
              <a:t>Click to edit Master title style</a:t>
            </a:r>
          </a:p>
        </p:txBody>
      </p:sp>
    </p:spTree>
    <p:extLst>
      <p:ext uri="{BB962C8B-B14F-4D97-AF65-F5344CB8AC3E}">
        <p14:creationId xmlns:p14="http://schemas.microsoft.com/office/powerpoint/2010/main" val="27254788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nk_Bl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570032D-D50E-7345-0859-45B0DC8BD944}"/>
              </a:ext>
            </a:extLst>
          </p:cNvPr>
          <p:cNvSpPr/>
          <p:nvPr/>
        </p:nvSpPr>
        <p:spPr>
          <a:xfrm>
            <a:off x="0" y="0"/>
            <a:ext cx="2848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8">
            <a:extLst>
              <a:ext uri="{FF2B5EF4-FFF2-40B4-BE49-F238E27FC236}">
                <a16:creationId xmlns:a16="http://schemas.microsoft.com/office/drawing/2014/main" id="{3E270EBB-AE35-35E5-284F-84BBD6240245}"/>
              </a:ext>
            </a:extLst>
          </p:cNvPr>
          <p:cNvSpPr txBox="1">
            <a:spLocks/>
          </p:cNvSpPr>
          <p:nvPr/>
        </p:nvSpPr>
        <p:spPr>
          <a:xfrm>
            <a:off x="0" y="6324254"/>
            <a:ext cx="284814" cy="365125"/>
          </a:xfrm>
          <a:prstGeom prst="rect">
            <a:avLst/>
          </a:prstGeom>
        </p:spPr>
        <p:txBody>
          <a:bodyPr vert="horz" lIns="0" tIns="0" rIns="0" bIns="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7A731D5-EFCD-C34B-B55F-7373AF3E3D53}" type="slidenum">
              <a:rPr lang="en-US" sz="1000" b="1" i="0" smtClean="0">
                <a:solidFill>
                  <a:schemeClr val="bg1"/>
                </a:solidFill>
                <a:latin typeface="Microsoft New Tai Lue" panose="020B0502040204020203" pitchFamily="34" charset="0"/>
                <a:cs typeface="Microsoft New Tai Lue" panose="020B0502040204020203" pitchFamily="34" charset="0"/>
              </a:rPr>
              <a:pPr algn="ctr"/>
              <a:t>‹#›</a:t>
            </a:fld>
            <a:endParaRPr lang="en-US" sz="1000" b="1" i="0">
              <a:solidFill>
                <a:schemeClr val="bg1"/>
              </a:solidFill>
              <a:latin typeface="Microsoft New Tai Lue" panose="020B0502040204020203" pitchFamily="34" charset="0"/>
              <a:cs typeface="Microsoft New Tai Lue" panose="020B0502040204020203" pitchFamily="34" charset="0"/>
            </a:endParaRPr>
          </a:p>
        </p:txBody>
      </p:sp>
      <p:sp>
        <p:nvSpPr>
          <p:cNvPr id="6" name="Title 2">
            <a:extLst>
              <a:ext uri="{FF2B5EF4-FFF2-40B4-BE49-F238E27FC236}">
                <a16:creationId xmlns:a16="http://schemas.microsoft.com/office/drawing/2014/main" id="{7B0E9576-50CE-03B3-AB8E-7D7AEB91C45F}"/>
              </a:ext>
            </a:extLst>
          </p:cNvPr>
          <p:cNvSpPr>
            <a:spLocks noGrp="1"/>
          </p:cNvSpPr>
          <p:nvPr>
            <p:ph type="title"/>
          </p:nvPr>
        </p:nvSpPr>
        <p:spPr>
          <a:xfrm>
            <a:off x="685800" y="488870"/>
            <a:ext cx="10820400" cy="400110"/>
          </a:xfrm>
        </p:spPr>
        <p:txBody>
          <a:bodyPr/>
          <a:lstStyle>
            <a:lvl1pPr>
              <a:defRPr b="1">
                <a:solidFill>
                  <a:srgbClr val="3B3838"/>
                </a:solidFill>
              </a:defRPr>
            </a:lvl1pPr>
          </a:lstStyle>
          <a:p>
            <a:r>
              <a:rPr lang="en-US"/>
              <a:t>Click to edit Master title style</a:t>
            </a:r>
          </a:p>
        </p:txBody>
      </p:sp>
      <p:sp>
        <p:nvSpPr>
          <p:cNvPr id="8" name="Text Placeholder 7">
            <a:extLst>
              <a:ext uri="{FF2B5EF4-FFF2-40B4-BE49-F238E27FC236}">
                <a16:creationId xmlns:a16="http://schemas.microsoft.com/office/drawing/2014/main" id="{70AA836D-0BFE-5571-CE14-4D54E8812DEC}"/>
              </a:ext>
            </a:extLst>
          </p:cNvPr>
          <p:cNvSpPr>
            <a:spLocks noGrp="1"/>
          </p:cNvSpPr>
          <p:nvPr>
            <p:ph type="body" sz="quarter" idx="10" hasCustomPrompt="1"/>
          </p:nvPr>
        </p:nvSpPr>
        <p:spPr>
          <a:xfrm>
            <a:off x="685800" y="1359673"/>
            <a:ext cx="10820400" cy="4643561"/>
          </a:xfrm>
        </p:spPr>
        <p:txBody>
          <a:bodyPr>
            <a:noAutofit/>
          </a:bodyPr>
          <a:lstStyle>
            <a:lvl1pPr algn="l">
              <a:defRPr sz="1600"/>
            </a:lvl1pPr>
          </a:lstStyle>
          <a:p>
            <a:pPr lvl="0"/>
            <a:r>
              <a:rPr lang="en-GB" err="1"/>
              <a:t>Sed</a:t>
            </a:r>
            <a:r>
              <a:rPr lang="en-GB"/>
              <a:t> </a:t>
            </a:r>
            <a:r>
              <a:rPr lang="en-GB" err="1"/>
              <a:t>ut</a:t>
            </a:r>
            <a:r>
              <a:rPr lang="en-GB"/>
              <a:t> </a:t>
            </a:r>
            <a:r>
              <a:rPr lang="en-GB" err="1"/>
              <a:t>perspiciatis</a:t>
            </a:r>
            <a:r>
              <a:rPr lang="en-GB"/>
              <a:t> </a:t>
            </a:r>
            <a:r>
              <a:rPr lang="en-GB" err="1"/>
              <a:t>unde</a:t>
            </a:r>
            <a:r>
              <a:rPr lang="en-GB"/>
              <a:t> </a:t>
            </a:r>
            <a:r>
              <a:rPr lang="en-GB" err="1"/>
              <a:t>omnis</a:t>
            </a:r>
            <a:r>
              <a:rPr lang="en-GB"/>
              <a:t> </a:t>
            </a:r>
            <a:r>
              <a:rPr lang="en-GB" err="1"/>
              <a:t>iste</a:t>
            </a:r>
            <a:r>
              <a:rPr lang="en-GB"/>
              <a:t> </a:t>
            </a:r>
            <a:r>
              <a:rPr lang="en-GB" err="1"/>
              <a:t>natus</a:t>
            </a:r>
            <a:r>
              <a:rPr lang="en-GB"/>
              <a:t> error sit </a:t>
            </a:r>
            <a:r>
              <a:rPr lang="en-GB" err="1"/>
              <a:t>voluptatem</a:t>
            </a:r>
            <a:r>
              <a:rPr lang="en-GB"/>
              <a:t> </a:t>
            </a:r>
            <a:r>
              <a:rPr lang="en-GB" err="1"/>
              <a:t>accusantium</a:t>
            </a:r>
            <a:r>
              <a:rPr lang="en-GB"/>
              <a:t> </a:t>
            </a:r>
            <a:r>
              <a:rPr lang="en-GB" err="1"/>
              <a:t>doloremque</a:t>
            </a:r>
            <a:r>
              <a:rPr lang="en-GB"/>
              <a:t> </a:t>
            </a:r>
            <a:r>
              <a:rPr lang="en-GB" err="1"/>
              <a:t>laudantium</a:t>
            </a:r>
            <a:r>
              <a:rPr lang="en-GB"/>
              <a:t>, </a:t>
            </a:r>
            <a:r>
              <a:rPr lang="en-GB" err="1"/>
              <a:t>totam</a:t>
            </a:r>
            <a:r>
              <a:rPr lang="en-GB"/>
              <a:t> rem </a:t>
            </a:r>
            <a:r>
              <a:rPr lang="en-GB" err="1"/>
              <a:t>aperiam</a:t>
            </a:r>
            <a:r>
              <a:rPr lang="en-GB"/>
              <a:t>, </a:t>
            </a:r>
            <a:r>
              <a:rPr lang="en-GB" err="1"/>
              <a:t>eaque</a:t>
            </a:r>
            <a:r>
              <a:rPr lang="en-GB"/>
              <a:t> </a:t>
            </a:r>
            <a:r>
              <a:rPr lang="en-GB" err="1"/>
              <a:t>ipsa</a:t>
            </a:r>
            <a:r>
              <a:rPr lang="en-GB"/>
              <a:t> </a:t>
            </a:r>
            <a:r>
              <a:rPr lang="en-GB" err="1"/>
              <a:t>quae</a:t>
            </a:r>
            <a:r>
              <a:rPr lang="en-GB"/>
              <a:t> ab </a:t>
            </a:r>
            <a:r>
              <a:rPr lang="en-GB" err="1"/>
              <a:t>illo</a:t>
            </a:r>
            <a:r>
              <a:rPr lang="en-GB"/>
              <a:t> </a:t>
            </a:r>
            <a:r>
              <a:rPr lang="en-GB" err="1"/>
              <a:t>inventore</a:t>
            </a:r>
            <a:r>
              <a:rPr lang="en-GB"/>
              <a:t> </a:t>
            </a:r>
            <a:r>
              <a:rPr lang="en-GB" err="1"/>
              <a:t>veritatis</a:t>
            </a:r>
            <a:r>
              <a:rPr lang="en-GB"/>
              <a:t> et quasi </a:t>
            </a:r>
            <a:r>
              <a:rPr lang="en-GB" err="1"/>
              <a:t>architecto</a:t>
            </a:r>
            <a:r>
              <a:rPr lang="en-GB"/>
              <a:t> beatae vitae dicta sunt </a:t>
            </a:r>
            <a:r>
              <a:rPr lang="en-GB" err="1"/>
              <a:t>explicabo</a:t>
            </a:r>
            <a:r>
              <a:rPr lang="en-GB"/>
              <a:t>. </a:t>
            </a:r>
          </a:p>
          <a:p>
            <a:pPr lvl="0"/>
            <a:endParaRPr lang="en-GB"/>
          </a:p>
          <a:p>
            <a:pPr lvl="0"/>
            <a:r>
              <a:rPr lang="en-GB"/>
              <a:t>Nemo </a:t>
            </a:r>
            <a:r>
              <a:rPr lang="en-GB" err="1"/>
              <a:t>enim</a:t>
            </a:r>
            <a:r>
              <a:rPr lang="en-GB"/>
              <a:t> </a:t>
            </a:r>
            <a:r>
              <a:rPr lang="en-GB" err="1"/>
              <a:t>ipsam</a:t>
            </a:r>
            <a:r>
              <a:rPr lang="en-GB"/>
              <a:t> </a:t>
            </a:r>
            <a:r>
              <a:rPr lang="en-GB" err="1"/>
              <a:t>voluptatem</a:t>
            </a:r>
            <a:r>
              <a:rPr lang="en-GB"/>
              <a:t> </a:t>
            </a:r>
            <a:r>
              <a:rPr lang="en-GB" err="1"/>
              <a:t>quia</a:t>
            </a:r>
            <a:r>
              <a:rPr lang="en-GB"/>
              <a:t> </a:t>
            </a:r>
            <a:r>
              <a:rPr lang="en-GB" err="1"/>
              <a:t>voluptas</a:t>
            </a:r>
            <a:r>
              <a:rPr lang="en-GB"/>
              <a:t> sit </a:t>
            </a:r>
            <a:r>
              <a:rPr lang="en-GB" err="1"/>
              <a:t>aspernatur</a:t>
            </a:r>
            <a:r>
              <a:rPr lang="en-GB"/>
              <a:t> </a:t>
            </a:r>
            <a:r>
              <a:rPr lang="en-GB" err="1"/>
              <a:t>aut</a:t>
            </a:r>
            <a:r>
              <a:rPr lang="en-GB"/>
              <a:t> </a:t>
            </a:r>
            <a:r>
              <a:rPr lang="en-GB" err="1"/>
              <a:t>odit</a:t>
            </a:r>
            <a:r>
              <a:rPr lang="en-GB"/>
              <a:t> </a:t>
            </a:r>
            <a:r>
              <a:rPr lang="en-GB" err="1"/>
              <a:t>aut</a:t>
            </a:r>
            <a:r>
              <a:rPr lang="en-GB"/>
              <a:t> fugit, </a:t>
            </a:r>
            <a:r>
              <a:rPr lang="en-GB" err="1"/>
              <a:t>sed</a:t>
            </a:r>
            <a:r>
              <a:rPr lang="en-GB"/>
              <a:t> </a:t>
            </a:r>
            <a:r>
              <a:rPr lang="en-GB" err="1"/>
              <a:t>quia</a:t>
            </a:r>
            <a:r>
              <a:rPr lang="en-GB"/>
              <a:t> </a:t>
            </a:r>
            <a:r>
              <a:rPr lang="en-GB" err="1"/>
              <a:t>consequuntur</a:t>
            </a:r>
            <a:r>
              <a:rPr lang="en-GB"/>
              <a:t> </a:t>
            </a:r>
            <a:r>
              <a:rPr lang="en-GB" err="1"/>
              <a:t>magni</a:t>
            </a:r>
            <a:r>
              <a:rPr lang="en-GB"/>
              <a:t> </a:t>
            </a:r>
            <a:r>
              <a:rPr lang="en-GB" err="1"/>
              <a:t>dolores</a:t>
            </a:r>
            <a:r>
              <a:rPr lang="en-GB"/>
              <a:t> </a:t>
            </a:r>
            <a:r>
              <a:rPr lang="en-GB" err="1"/>
              <a:t>eos</a:t>
            </a:r>
            <a:r>
              <a:rPr lang="en-GB"/>
              <a:t> qui </a:t>
            </a:r>
            <a:r>
              <a:rPr lang="en-GB" err="1"/>
              <a:t>ratione</a:t>
            </a:r>
            <a:r>
              <a:rPr lang="en-GB"/>
              <a:t> </a:t>
            </a:r>
            <a:r>
              <a:rPr lang="en-GB" err="1"/>
              <a:t>voluptatem</a:t>
            </a:r>
            <a:r>
              <a:rPr lang="en-GB"/>
              <a:t> </a:t>
            </a:r>
            <a:r>
              <a:rPr lang="en-GB" err="1"/>
              <a:t>sequi</a:t>
            </a:r>
            <a:r>
              <a:rPr lang="en-GB"/>
              <a:t> </a:t>
            </a:r>
            <a:r>
              <a:rPr lang="en-GB" err="1"/>
              <a:t>nesciunt</a:t>
            </a:r>
            <a:r>
              <a:rPr lang="en-GB"/>
              <a:t>. </a:t>
            </a:r>
            <a:r>
              <a:rPr lang="en-GB" err="1"/>
              <a:t>Neque</a:t>
            </a:r>
            <a:r>
              <a:rPr lang="en-GB"/>
              <a:t> </a:t>
            </a:r>
            <a:r>
              <a:rPr lang="en-GB" err="1"/>
              <a:t>porro</a:t>
            </a:r>
            <a:r>
              <a:rPr lang="en-GB"/>
              <a:t> </a:t>
            </a:r>
            <a:r>
              <a:rPr lang="en-GB" err="1"/>
              <a:t>quisquam</a:t>
            </a:r>
            <a:r>
              <a:rPr lang="en-GB"/>
              <a:t> </a:t>
            </a:r>
            <a:r>
              <a:rPr lang="en-GB" err="1"/>
              <a:t>est</a:t>
            </a:r>
            <a:r>
              <a:rPr lang="en-GB"/>
              <a:t>, qui </a:t>
            </a:r>
            <a:r>
              <a:rPr lang="en-GB" err="1"/>
              <a:t>dolorem</a:t>
            </a:r>
            <a:r>
              <a:rPr lang="en-GB"/>
              <a:t> ipsum </a:t>
            </a:r>
            <a:r>
              <a:rPr lang="en-GB" err="1"/>
              <a:t>quia</a:t>
            </a:r>
            <a:r>
              <a:rPr lang="en-GB"/>
              <a:t> </a:t>
            </a:r>
            <a:r>
              <a:rPr lang="en-GB" err="1"/>
              <a:t>dolor</a:t>
            </a:r>
            <a:r>
              <a:rPr lang="en-GB"/>
              <a:t> sit </a:t>
            </a:r>
            <a:r>
              <a:rPr lang="en-GB" err="1"/>
              <a:t>amet</a:t>
            </a:r>
            <a:r>
              <a:rPr lang="en-GB"/>
              <a:t>, </a:t>
            </a:r>
            <a:r>
              <a:rPr lang="en-GB" err="1"/>
              <a:t>consectetur</a:t>
            </a:r>
            <a:r>
              <a:rPr lang="en-GB"/>
              <a:t>, </a:t>
            </a:r>
            <a:r>
              <a:rPr lang="en-GB" err="1"/>
              <a:t>adipisci</a:t>
            </a:r>
            <a:r>
              <a:rPr lang="en-GB"/>
              <a:t> </a:t>
            </a:r>
            <a:r>
              <a:rPr lang="en-GB" err="1"/>
              <a:t>velit</a:t>
            </a:r>
            <a:r>
              <a:rPr lang="en-GB"/>
              <a:t>, </a:t>
            </a:r>
            <a:r>
              <a:rPr lang="en-GB" err="1"/>
              <a:t>sed</a:t>
            </a:r>
            <a:r>
              <a:rPr lang="en-GB"/>
              <a:t> </a:t>
            </a:r>
            <a:r>
              <a:rPr lang="en-GB" err="1"/>
              <a:t>quia</a:t>
            </a:r>
            <a:r>
              <a:rPr lang="en-GB"/>
              <a:t> non </a:t>
            </a:r>
            <a:r>
              <a:rPr lang="en-GB" err="1"/>
              <a:t>numquam</a:t>
            </a:r>
            <a:r>
              <a:rPr lang="en-GB"/>
              <a:t> </a:t>
            </a:r>
            <a:r>
              <a:rPr lang="en-GB" err="1"/>
              <a:t>eius</a:t>
            </a:r>
            <a:r>
              <a:rPr lang="en-GB"/>
              <a:t> </a:t>
            </a:r>
            <a:r>
              <a:rPr lang="en-GB" err="1"/>
              <a:t>modi</a:t>
            </a:r>
            <a:r>
              <a:rPr lang="en-GB"/>
              <a:t> </a:t>
            </a:r>
            <a:r>
              <a:rPr lang="en-GB" err="1"/>
              <a:t>tempora</a:t>
            </a:r>
            <a:r>
              <a:rPr lang="en-GB"/>
              <a:t> </a:t>
            </a:r>
            <a:r>
              <a:rPr lang="en-GB" err="1"/>
              <a:t>incidunt</a:t>
            </a:r>
            <a:r>
              <a:rPr lang="en-GB"/>
              <a:t> </a:t>
            </a:r>
            <a:r>
              <a:rPr lang="en-GB" err="1"/>
              <a:t>ut</a:t>
            </a:r>
            <a:r>
              <a:rPr lang="en-GB"/>
              <a:t> labore et dolore </a:t>
            </a:r>
            <a:r>
              <a:rPr lang="en-GB" err="1"/>
              <a:t>magnam</a:t>
            </a:r>
            <a:r>
              <a:rPr lang="en-GB"/>
              <a:t> </a:t>
            </a:r>
            <a:r>
              <a:rPr lang="en-GB" err="1"/>
              <a:t>aliquam</a:t>
            </a:r>
            <a:r>
              <a:rPr lang="en-GB"/>
              <a:t> </a:t>
            </a:r>
            <a:r>
              <a:rPr lang="en-GB" err="1"/>
              <a:t>quaerat</a:t>
            </a:r>
            <a:r>
              <a:rPr lang="en-GB"/>
              <a:t> </a:t>
            </a:r>
            <a:r>
              <a:rPr lang="en-GB" err="1"/>
              <a:t>voluptatem</a:t>
            </a:r>
            <a:r>
              <a:rPr lang="en-GB"/>
              <a:t>. Ut </a:t>
            </a:r>
            <a:r>
              <a:rPr lang="en-GB" err="1"/>
              <a:t>enim</a:t>
            </a:r>
            <a:r>
              <a:rPr lang="en-GB"/>
              <a:t> ad minima </a:t>
            </a:r>
            <a:r>
              <a:rPr lang="en-GB" err="1"/>
              <a:t>veniam</a:t>
            </a:r>
            <a:r>
              <a:rPr lang="en-GB"/>
              <a:t>, </a:t>
            </a:r>
            <a:r>
              <a:rPr lang="en-GB" err="1"/>
              <a:t>quis</a:t>
            </a:r>
            <a:r>
              <a:rPr lang="en-GB"/>
              <a:t> nostrum </a:t>
            </a:r>
            <a:r>
              <a:rPr lang="en-GB" err="1"/>
              <a:t>exercitationem</a:t>
            </a:r>
            <a:r>
              <a:rPr lang="en-GB"/>
              <a:t> </a:t>
            </a:r>
            <a:r>
              <a:rPr lang="en-GB" err="1"/>
              <a:t>ullam</a:t>
            </a:r>
            <a:r>
              <a:rPr lang="en-GB"/>
              <a:t> corporis </a:t>
            </a:r>
            <a:r>
              <a:rPr lang="en-GB" err="1"/>
              <a:t>suscipit</a:t>
            </a:r>
            <a:r>
              <a:rPr lang="en-GB"/>
              <a:t> </a:t>
            </a:r>
            <a:r>
              <a:rPr lang="en-GB" err="1"/>
              <a:t>laboriosam</a:t>
            </a:r>
            <a:r>
              <a:rPr lang="en-GB"/>
              <a:t>, nisi </a:t>
            </a:r>
            <a:r>
              <a:rPr lang="en-GB" err="1"/>
              <a:t>ut</a:t>
            </a:r>
            <a:r>
              <a:rPr lang="en-GB"/>
              <a:t> </a:t>
            </a:r>
            <a:r>
              <a:rPr lang="en-GB" err="1"/>
              <a:t>aliquid</a:t>
            </a:r>
            <a:r>
              <a:rPr lang="en-GB"/>
              <a:t> ex </a:t>
            </a:r>
            <a:r>
              <a:rPr lang="en-GB" err="1"/>
              <a:t>ea</a:t>
            </a:r>
            <a:r>
              <a:rPr lang="en-GB"/>
              <a:t> </a:t>
            </a:r>
            <a:r>
              <a:rPr lang="en-GB" err="1"/>
              <a:t>commodi</a:t>
            </a:r>
            <a:r>
              <a:rPr lang="en-GB"/>
              <a:t> </a:t>
            </a:r>
            <a:r>
              <a:rPr lang="en-GB" err="1"/>
              <a:t>consequatur</a:t>
            </a:r>
            <a:r>
              <a:rPr lang="en-GB"/>
              <a:t>? </a:t>
            </a:r>
          </a:p>
          <a:p>
            <a:pPr lvl="0"/>
            <a:endParaRPr lang="en-GB"/>
          </a:p>
          <a:p>
            <a:pPr lvl="0"/>
            <a:r>
              <a:rPr lang="en-GB" err="1"/>
              <a:t>Quis</a:t>
            </a:r>
            <a:r>
              <a:rPr lang="en-GB"/>
              <a:t> autem </a:t>
            </a:r>
            <a:r>
              <a:rPr lang="en-GB" err="1"/>
              <a:t>vel</a:t>
            </a:r>
            <a:r>
              <a:rPr lang="en-GB"/>
              <a:t> </a:t>
            </a:r>
            <a:r>
              <a:rPr lang="en-GB" err="1"/>
              <a:t>eum</a:t>
            </a:r>
            <a:r>
              <a:rPr lang="en-GB"/>
              <a:t> </a:t>
            </a:r>
            <a:r>
              <a:rPr lang="en-GB" err="1"/>
              <a:t>iure</a:t>
            </a:r>
            <a:r>
              <a:rPr lang="en-GB"/>
              <a:t> </a:t>
            </a:r>
            <a:r>
              <a:rPr lang="en-GB" err="1"/>
              <a:t>reprehenderit</a:t>
            </a:r>
            <a:r>
              <a:rPr lang="en-GB"/>
              <a:t> qui in </a:t>
            </a:r>
            <a:r>
              <a:rPr lang="en-GB" err="1"/>
              <a:t>ea</a:t>
            </a:r>
            <a:r>
              <a:rPr lang="en-GB"/>
              <a:t> </a:t>
            </a:r>
            <a:r>
              <a:rPr lang="en-GB" err="1"/>
              <a:t>voluptate</a:t>
            </a:r>
            <a:r>
              <a:rPr lang="en-GB"/>
              <a:t> </a:t>
            </a:r>
            <a:r>
              <a:rPr lang="en-GB" err="1"/>
              <a:t>velit</a:t>
            </a:r>
            <a:r>
              <a:rPr lang="en-GB"/>
              <a:t> </a:t>
            </a:r>
            <a:r>
              <a:rPr lang="en-GB" err="1"/>
              <a:t>esse</a:t>
            </a:r>
            <a:r>
              <a:rPr lang="en-GB"/>
              <a:t> </a:t>
            </a:r>
            <a:r>
              <a:rPr lang="en-GB" err="1"/>
              <a:t>quam</a:t>
            </a:r>
            <a:r>
              <a:rPr lang="en-GB"/>
              <a:t> nihil </a:t>
            </a:r>
            <a:r>
              <a:rPr lang="en-GB" err="1"/>
              <a:t>molestiae</a:t>
            </a:r>
            <a:r>
              <a:rPr lang="en-GB"/>
              <a:t> </a:t>
            </a:r>
            <a:r>
              <a:rPr lang="en-GB" err="1"/>
              <a:t>consequatur</a:t>
            </a:r>
            <a:r>
              <a:rPr lang="en-GB"/>
              <a:t>, </a:t>
            </a:r>
            <a:r>
              <a:rPr lang="en-GB" err="1"/>
              <a:t>vel</a:t>
            </a:r>
            <a:r>
              <a:rPr lang="en-GB"/>
              <a:t> illum qui </a:t>
            </a:r>
            <a:r>
              <a:rPr lang="en-GB" err="1"/>
              <a:t>dolorem</a:t>
            </a:r>
            <a:r>
              <a:rPr lang="en-GB"/>
              <a:t> </a:t>
            </a:r>
            <a:r>
              <a:rPr lang="en-GB" err="1"/>
              <a:t>eum</a:t>
            </a:r>
            <a:r>
              <a:rPr lang="en-GB"/>
              <a:t> </a:t>
            </a:r>
            <a:r>
              <a:rPr lang="en-GB" err="1"/>
              <a:t>fugiat</a:t>
            </a:r>
            <a:r>
              <a:rPr lang="en-GB"/>
              <a:t> quo </a:t>
            </a:r>
            <a:r>
              <a:rPr lang="en-GB" err="1"/>
              <a:t>voluptas</a:t>
            </a:r>
            <a:r>
              <a:rPr lang="en-GB"/>
              <a:t> </a:t>
            </a:r>
            <a:r>
              <a:rPr lang="en-GB" err="1"/>
              <a:t>nulla</a:t>
            </a:r>
            <a:r>
              <a:rPr lang="en-GB"/>
              <a:t> </a:t>
            </a:r>
            <a:r>
              <a:rPr lang="en-GB" err="1"/>
              <a:t>pariatur</a:t>
            </a:r>
            <a:r>
              <a:rPr lang="en-GB"/>
              <a:t>.</a:t>
            </a:r>
            <a:endParaRPr lang="en-US"/>
          </a:p>
        </p:txBody>
      </p:sp>
    </p:spTree>
    <p:extLst>
      <p:ext uri="{BB962C8B-B14F-4D97-AF65-F5344CB8AC3E}">
        <p14:creationId xmlns:p14="http://schemas.microsoft.com/office/powerpoint/2010/main" val="295743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Key_Copy_Half_Bl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570032D-D50E-7345-0859-45B0DC8BD944}"/>
              </a:ext>
            </a:extLst>
          </p:cNvPr>
          <p:cNvSpPr/>
          <p:nvPr/>
        </p:nvSpPr>
        <p:spPr>
          <a:xfrm>
            <a:off x="0" y="0"/>
            <a:ext cx="2848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8935CEB-2AB9-7293-911E-6A8FF3EC2EB6}"/>
              </a:ext>
            </a:extLst>
          </p:cNvPr>
          <p:cNvSpPr/>
          <p:nvPr/>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8">
            <a:extLst>
              <a:ext uri="{FF2B5EF4-FFF2-40B4-BE49-F238E27FC236}">
                <a16:creationId xmlns:a16="http://schemas.microsoft.com/office/drawing/2014/main" id="{DCE71739-44E4-A71A-79D1-31277CACEA99}"/>
              </a:ext>
            </a:extLst>
          </p:cNvPr>
          <p:cNvSpPr txBox="1">
            <a:spLocks/>
          </p:cNvSpPr>
          <p:nvPr/>
        </p:nvSpPr>
        <p:spPr>
          <a:xfrm>
            <a:off x="0" y="6324254"/>
            <a:ext cx="284814" cy="365125"/>
          </a:xfrm>
          <a:prstGeom prst="rect">
            <a:avLst/>
          </a:prstGeom>
        </p:spPr>
        <p:txBody>
          <a:bodyPr vert="horz" lIns="0" tIns="0" rIns="0" bIns="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7A731D5-EFCD-C34B-B55F-7373AF3E3D53}" type="slidenum">
              <a:rPr lang="en-US" sz="1000" b="1" i="0" smtClean="0">
                <a:solidFill>
                  <a:schemeClr val="bg1"/>
                </a:solidFill>
                <a:latin typeface="Microsoft New Tai Lue" panose="020B0502040204020203" pitchFamily="34" charset="0"/>
                <a:cs typeface="Microsoft New Tai Lue" panose="020B0502040204020203" pitchFamily="34" charset="0"/>
              </a:rPr>
              <a:pPr algn="ctr"/>
              <a:t>‹#›</a:t>
            </a:fld>
            <a:endParaRPr lang="en-US" sz="1000" b="1" i="0">
              <a:solidFill>
                <a:schemeClr val="bg1"/>
              </a:solidFill>
              <a:latin typeface="Microsoft New Tai Lue" panose="020B0502040204020203" pitchFamily="34" charset="0"/>
              <a:cs typeface="Microsoft New Tai Lue" panose="020B0502040204020203" pitchFamily="34" charset="0"/>
            </a:endParaRPr>
          </a:p>
        </p:txBody>
      </p:sp>
      <p:sp>
        <p:nvSpPr>
          <p:cNvPr id="5" name="Title 5">
            <a:extLst>
              <a:ext uri="{FF2B5EF4-FFF2-40B4-BE49-F238E27FC236}">
                <a16:creationId xmlns:a16="http://schemas.microsoft.com/office/drawing/2014/main" id="{8B1055DC-4402-9BC2-7696-092BAD4D6D05}"/>
              </a:ext>
            </a:extLst>
          </p:cNvPr>
          <p:cNvSpPr>
            <a:spLocks noGrp="1"/>
          </p:cNvSpPr>
          <p:nvPr>
            <p:ph type="title"/>
          </p:nvPr>
        </p:nvSpPr>
        <p:spPr>
          <a:xfrm>
            <a:off x="685800" y="488870"/>
            <a:ext cx="5007334" cy="377026"/>
          </a:xfrm>
        </p:spPr>
        <p:txBody>
          <a:bodyPr wrap="square">
            <a:spAutoFit/>
          </a:bodyPr>
          <a:lstStyle>
            <a:lvl1pPr>
              <a:defRPr>
                <a:solidFill>
                  <a:schemeClr val="tx1"/>
                </a:solidFill>
              </a:defRPr>
            </a:lvl1pPr>
          </a:lstStyle>
          <a:p>
            <a:r>
              <a:rPr lang="en-US"/>
              <a:t>Click to edit Master title style</a:t>
            </a:r>
          </a:p>
        </p:txBody>
      </p:sp>
      <p:sp>
        <p:nvSpPr>
          <p:cNvPr id="11" name="Text Placeholder 7">
            <a:extLst>
              <a:ext uri="{FF2B5EF4-FFF2-40B4-BE49-F238E27FC236}">
                <a16:creationId xmlns:a16="http://schemas.microsoft.com/office/drawing/2014/main" id="{DFAC8640-B624-00ED-A986-15EA73E69293}"/>
              </a:ext>
            </a:extLst>
          </p:cNvPr>
          <p:cNvSpPr>
            <a:spLocks noGrp="1"/>
          </p:cNvSpPr>
          <p:nvPr>
            <p:ph type="body" sz="quarter" idx="12" hasCustomPrompt="1"/>
          </p:nvPr>
        </p:nvSpPr>
        <p:spPr>
          <a:xfrm>
            <a:off x="6633375" y="488871"/>
            <a:ext cx="5007334" cy="5514364"/>
          </a:xfrm>
        </p:spPr>
        <p:txBody>
          <a:bodyPr>
            <a:noAutofit/>
          </a:bodyPr>
          <a:lstStyle>
            <a:lvl1pPr algn="l">
              <a:defRPr sz="1600">
                <a:solidFill>
                  <a:schemeClr val="bg1"/>
                </a:solidFill>
              </a:defRPr>
            </a:lvl1pPr>
          </a:lstStyle>
          <a:p>
            <a:pPr lvl="0"/>
            <a:r>
              <a:rPr lang="en-GB" err="1"/>
              <a:t>Sed</a:t>
            </a:r>
            <a:r>
              <a:rPr lang="en-GB"/>
              <a:t> </a:t>
            </a:r>
            <a:r>
              <a:rPr lang="en-GB" err="1"/>
              <a:t>ut</a:t>
            </a:r>
            <a:r>
              <a:rPr lang="en-GB"/>
              <a:t> </a:t>
            </a:r>
            <a:r>
              <a:rPr lang="en-GB" err="1"/>
              <a:t>perspiciatis</a:t>
            </a:r>
            <a:r>
              <a:rPr lang="en-GB"/>
              <a:t> </a:t>
            </a:r>
            <a:r>
              <a:rPr lang="en-GB" err="1"/>
              <a:t>unde</a:t>
            </a:r>
            <a:r>
              <a:rPr lang="en-GB"/>
              <a:t> </a:t>
            </a:r>
            <a:r>
              <a:rPr lang="en-GB" err="1"/>
              <a:t>omnis</a:t>
            </a:r>
            <a:r>
              <a:rPr lang="en-GB"/>
              <a:t> </a:t>
            </a:r>
            <a:r>
              <a:rPr lang="en-GB" err="1"/>
              <a:t>iste</a:t>
            </a:r>
            <a:r>
              <a:rPr lang="en-GB"/>
              <a:t> </a:t>
            </a:r>
            <a:r>
              <a:rPr lang="en-GB" err="1"/>
              <a:t>natus</a:t>
            </a:r>
            <a:r>
              <a:rPr lang="en-GB"/>
              <a:t> error sit </a:t>
            </a:r>
            <a:r>
              <a:rPr lang="en-GB" err="1"/>
              <a:t>voluptatem</a:t>
            </a:r>
            <a:r>
              <a:rPr lang="en-GB"/>
              <a:t> </a:t>
            </a:r>
            <a:r>
              <a:rPr lang="en-GB" err="1"/>
              <a:t>accusantium</a:t>
            </a:r>
            <a:r>
              <a:rPr lang="en-GB"/>
              <a:t> </a:t>
            </a:r>
            <a:r>
              <a:rPr lang="en-GB" err="1"/>
              <a:t>doloremque</a:t>
            </a:r>
            <a:r>
              <a:rPr lang="en-GB"/>
              <a:t> </a:t>
            </a:r>
            <a:r>
              <a:rPr lang="en-GB" err="1"/>
              <a:t>laudantium</a:t>
            </a:r>
            <a:r>
              <a:rPr lang="en-GB"/>
              <a:t>, </a:t>
            </a:r>
            <a:r>
              <a:rPr lang="en-GB" err="1"/>
              <a:t>totam</a:t>
            </a:r>
            <a:r>
              <a:rPr lang="en-GB"/>
              <a:t> rem </a:t>
            </a:r>
            <a:r>
              <a:rPr lang="en-GB" err="1"/>
              <a:t>aperiam</a:t>
            </a:r>
            <a:r>
              <a:rPr lang="en-GB"/>
              <a:t>, </a:t>
            </a:r>
            <a:r>
              <a:rPr lang="en-GB" err="1"/>
              <a:t>eaque</a:t>
            </a:r>
            <a:r>
              <a:rPr lang="en-GB"/>
              <a:t> </a:t>
            </a:r>
            <a:r>
              <a:rPr lang="en-GB" err="1"/>
              <a:t>ipsa</a:t>
            </a:r>
            <a:r>
              <a:rPr lang="en-GB"/>
              <a:t> </a:t>
            </a:r>
            <a:r>
              <a:rPr lang="en-GB" err="1"/>
              <a:t>quae</a:t>
            </a:r>
            <a:r>
              <a:rPr lang="en-GB"/>
              <a:t> ab </a:t>
            </a:r>
            <a:r>
              <a:rPr lang="en-GB" err="1"/>
              <a:t>illo</a:t>
            </a:r>
            <a:r>
              <a:rPr lang="en-GB"/>
              <a:t> </a:t>
            </a:r>
            <a:r>
              <a:rPr lang="en-GB" err="1"/>
              <a:t>inventore</a:t>
            </a:r>
            <a:r>
              <a:rPr lang="en-GB"/>
              <a:t> </a:t>
            </a:r>
            <a:r>
              <a:rPr lang="en-GB" err="1"/>
              <a:t>veritatis</a:t>
            </a:r>
            <a:r>
              <a:rPr lang="en-GB"/>
              <a:t> et quasi </a:t>
            </a:r>
            <a:r>
              <a:rPr lang="en-GB" err="1"/>
              <a:t>architecto</a:t>
            </a:r>
            <a:r>
              <a:rPr lang="en-GB"/>
              <a:t> beatae vitae dicta sunt </a:t>
            </a:r>
            <a:r>
              <a:rPr lang="en-GB" err="1"/>
              <a:t>explicabo</a:t>
            </a:r>
            <a:r>
              <a:rPr lang="en-GB"/>
              <a:t>. </a:t>
            </a:r>
          </a:p>
          <a:p>
            <a:pPr lvl="0"/>
            <a:endParaRPr lang="en-GB"/>
          </a:p>
          <a:p>
            <a:pPr lvl="0"/>
            <a:r>
              <a:rPr lang="en-GB"/>
              <a:t>Nemo </a:t>
            </a:r>
            <a:r>
              <a:rPr lang="en-GB" err="1"/>
              <a:t>enim</a:t>
            </a:r>
            <a:r>
              <a:rPr lang="en-GB"/>
              <a:t> </a:t>
            </a:r>
            <a:r>
              <a:rPr lang="en-GB" err="1"/>
              <a:t>ipsam</a:t>
            </a:r>
            <a:r>
              <a:rPr lang="en-GB"/>
              <a:t> </a:t>
            </a:r>
            <a:r>
              <a:rPr lang="en-GB" err="1"/>
              <a:t>voluptatem</a:t>
            </a:r>
            <a:r>
              <a:rPr lang="en-GB"/>
              <a:t> </a:t>
            </a:r>
            <a:r>
              <a:rPr lang="en-GB" err="1"/>
              <a:t>quia</a:t>
            </a:r>
            <a:r>
              <a:rPr lang="en-GB"/>
              <a:t> </a:t>
            </a:r>
            <a:r>
              <a:rPr lang="en-GB" err="1"/>
              <a:t>voluptas</a:t>
            </a:r>
            <a:r>
              <a:rPr lang="en-GB"/>
              <a:t> sit </a:t>
            </a:r>
            <a:r>
              <a:rPr lang="en-GB" err="1"/>
              <a:t>aspernatur</a:t>
            </a:r>
            <a:r>
              <a:rPr lang="en-GB"/>
              <a:t> </a:t>
            </a:r>
            <a:r>
              <a:rPr lang="en-GB" err="1"/>
              <a:t>aut</a:t>
            </a:r>
            <a:r>
              <a:rPr lang="en-GB"/>
              <a:t> </a:t>
            </a:r>
            <a:r>
              <a:rPr lang="en-GB" err="1"/>
              <a:t>odit</a:t>
            </a:r>
            <a:r>
              <a:rPr lang="en-GB"/>
              <a:t> </a:t>
            </a:r>
            <a:r>
              <a:rPr lang="en-GB" err="1"/>
              <a:t>aut</a:t>
            </a:r>
            <a:r>
              <a:rPr lang="en-GB"/>
              <a:t> fugit, </a:t>
            </a:r>
            <a:r>
              <a:rPr lang="en-GB" err="1"/>
              <a:t>sed</a:t>
            </a:r>
            <a:r>
              <a:rPr lang="en-GB"/>
              <a:t> </a:t>
            </a:r>
            <a:r>
              <a:rPr lang="en-GB" err="1"/>
              <a:t>quia</a:t>
            </a:r>
            <a:r>
              <a:rPr lang="en-GB"/>
              <a:t> </a:t>
            </a:r>
            <a:r>
              <a:rPr lang="en-GB" err="1"/>
              <a:t>consequuntur</a:t>
            </a:r>
            <a:r>
              <a:rPr lang="en-GB"/>
              <a:t> </a:t>
            </a:r>
            <a:r>
              <a:rPr lang="en-GB" err="1"/>
              <a:t>magni</a:t>
            </a:r>
            <a:r>
              <a:rPr lang="en-GB"/>
              <a:t> </a:t>
            </a:r>
            <a:r>
              <a:rPr lang="en-GB" err="1"/>
              <a:t>dolores</a:t>
            </a:r>
            <a:r>
              <a:rPr lang="en-GB"/>
              <a:t> </a:t>
            </a:r>
            <a:r>
              <a:rPr lang="en-GB" err="1"/>
              <a:t>eos</a:t>
            </a:r>
            <a:r>
              <a:rPr lang="en-GB"/>
              <a:t> qui </a:t>
            </a:r>
            <a:r>
              <a:rPr lang="en-GB" err="1"/>
              <a:t>ratione</a:t>
            </a:r>
            <a:r>
              <a:rPr lang="en-GB"/>
              <a:t> </a:t>
            </a:r>
            <a:r>
              <a:rPr lang="en-GB" err="1"/>
              <a:t>voluptatem</a:t>
            </a:r>
            <a:r>
              <a:rPr lang="en-GB"/>
              <a:t> </a:t>
            </a:r>
            <a:r>
              <a:rPr lang="en-GB" err="1"/>
              <a:t>sequi</a:t>
            </a:r>
            <a:r>
              <a:rPr lang="en-GB"/>
              <a:t> </a:t>
            </a:r>
            <a:r>
              <a:rPr lang="en-GB" err="1"/>
              <a:t>nesciunt</a:t>
            </a:r>
            <a:r>
              <a:rPr lang="en-GB"/>
              <a:t>. </a:t>
            </a:r>
            <a:r>
              <a:rPr lang="en-GB" err="1"/>
              <a:t>Neque</a:t>
            </a:r>
            <a:r>
              <a:rPr lang="en-GB"/>
              <a:t> </a:t>
            </a:r>
            <a:r>
              <a:rPr lang="en-GB" err="1"/>
              <a:t>porro</a:t>
            </a:r>
            <a:r>
              <a:rPr lang="en-GB"/>
              <a:t> </a:t>
            </a:r>
            <a:r>
              <a:rPr lang="en-GB" err="1"/>
              <a:t>quisquam</a:t>
            </a:r>
            <a:r>
              <a:rPr lang="en-GB"/>
              <a:t> </a:t>
            </a:r>
            <a:r>
              <a:rPr lang="en-GB" err="1"/>
              <a:t>est</a:t>
            </a:r>
            <a:r>
              <a:rPr lang="en-GB"/>
              <a:t>, qui </a:t>
            </a:r>
            <a:r>
              <a:rPr lang="en-GB" err="1"/>
              <a:t>dolorem</a:t>
            </a:r>
            <a:r>
              <a:rPr lang="en-GB"/>
              <a:t> ipsum </a:t>
            </a:r>
            <a:r>
              <a:rPr lang="en-GB" err="1"/>
              <a:t>quia</a:t>
            </a:r>
            <a:r>
              <a:rPr lang="en-GB"/>
              <a:t> </a:t>
            </a:r>
            <a:r>
              <a:rPr lang="en-GB" err="1"/>
              <a:t>dolor</a:t>
            </a:r>
            <a:r>
              <a:rPr lang="en-GB"/>
              <a:t> sit </a:t>
            </a:r>
            <a:r>
              <a:rPr lang="en-GB" err="1"/>
              <a:t>amet</a:t>
            </a:r>
            <a:r>
              <a:rPr lang="en-GB"/>
              <a:t>, </a:t>
            </a:r>
            <a:r>
              <a:rPr lang="en-GB" err="1"/>
              <a:t>consectetur</a:t>
            </a:r>
            <a:r>
              <a:rPr lang="en-GB"/>
              <a:t>, </a:t>
            </a:r>
            <a:r>
              <a:rPr lang="en-GB" err="1"/>
              <a:t>adipisci</a:t>
            </a:r>
            <a:r>
              <a:rPr lang="en-GB"/>
              <a:t> </a:t>
            </a:r>
            <a:r>
              <a:rPr lang="en-GB" err="1"/>
              <a:t>velit</a:t>
            </a:r>
            <a:r>
              <a:rPr lang="en-GB"/>
              <a:t>, </a:t>
            </a:r>
            <a:r>
              <a:rPr lang="en-GB" err="1"/>
              <a:t>sed</a:t>
            </a:r>
            <a:r>
              <a:rPr lang="en-GB"/>
              <a:t> </a:t>
            </a:r>
            <a:r>
              <a:rPr lang="en-GB" err="1"/>
              <a:t>quia</a:t>
            </a:r>
            <a:r>
              <a:rPr lang="en-GB"/>
              <a:t> non </a:t>
            </a:r>
            <a:r>
              <a:rPr lang="en-GB" err="1"/>
              <a:t>numquam</a:t>
            </a:r>
            <a:r>
              <a:rPr lang="en-GB"/>
              <a:t> </a:t>
            </a:r>
            <a:r>
              <a:rPr lang="en-GB" err="1"/>
              <a:t>eius</a:t>
            </a:r>
            <a:r>
              <a:rPr lang="en-GB"/>
              <a:t> </a:t>
            </a:r>
            <a:r>
              <a:rPr lang="en-GB" err="1"/>
              <a:t>modi</a:t>
            </a:r>
            <a:r>
              <a:rPr lang="en-GB"/>
              <a:t> </a:t>
            </a:r>
            <a:r>
              <a:rPr lang="en-GB" err="1"/>
              <a:t>tempora</a:t>
            </a:r>
            <a:r>
              <a:rPr lang="en-GB"/>
              <a:t> </a:t>
            </a:r>
            <a:r>
              <a:rPr lang="en-GB" err="1"/>
              <a:t>incidunt</a:t>
            </a:r>
            <a:r>
              <a:rPr lang="en-GB"/>
              <a:t> </a:t>
            </a:r>
            <a:r>
              <a:rPr lang="en-GB" err="1"/>
              <a:t>ut</a:t>
            </a:r>
            <a:r>
              <a:rPr lang="en-GB"/>
              <a:t> labore et dolore </a:t>
            </a:r>
            <a:r>
              <a:rPr lang="en-GB" err="1"/>
              <a:t>magnam</a:t>
            </a:r>
            <a:r>
              <a:rPr lang="en-GB"/>
              <a:t> </a:t>
            </a:r>
            <a:r>
              <a:rPr lang="en-GB" err="1"/>
              <a:t>aliquam</a:t>
            </a:r>
            <a:r>
              <a:rPr lang="en-GB"/>
              <a:t> </a:t>
            </a:r>
            <a:r>
              <a:rPr lang="en-GB" err="1"/>
              <a:t>quaerat</a:t>
            </a:r>
            <a:r>
              <a:rPr lang="en-GB"/>
              <a:t> </a:t>
            </a:r>
            <a:r>
              <a:rPr lang="en-GB" err="1"/>
              <a:t>voluptatem</a:t>
            </a:r>
            <a:r>
              <a:rPr lang="en-GB"/>
              <a:t>. Ut </a:t>
            </a:r>
            <a:r>
              <a:rPr lang="en-GB" err="1"/>
              <a:t>enim</a:t>
            </a:r>
            <a:r>
              <a:rPr lang="en-GB"/>
              <a:t> ad minima </a:t>
            </a:r>
            <a:r>
              <a:rPr lang="en-GB" err="1"/>
              <a:t>veniam</a:t>
            </a:r>
            <a:r>
              <a:rPr lang="en-GB"/>
              <a:t>, </a:t>
            </a:r>
            <a:r>
              <a:rPr lang="en-GB" err="1"/>
              <a:t>quis</a:t>
            </a:r>
            <a:r>
              <a:rPr lang="en-GB"/>
              <a:t> nostrum </a:t>
            </a:r>
            <a:r>
              <a:rPr lang="en-GB" err="1"/>
              <a:t>exercitationem</a:t>
            </a:r>
            <a:r>
              <a:rPr lang="en-GB"/>
              <a:t> </a:t>
            </a:r>
            <a:r>
              <a:rPr lang="en-GB" err="1"/>
              <a:t>ullam</a:t>
            </a:r>
            <a:r>
              <a:rPr lang="en-GB"/>
              <a:t> corporis </a:t>
            </a:r>
            <a:r>
              <a:rPr lang="en-GB" err="1"/>
              <a:t>suscipit</a:t>
            </a:r>
            <a:r>
              <a:rPr lang="en-GB"/>
              <a:t> </a:t>
            </a:r>
            <a:r>
              <a:rPr lang="en-GB" err="1"/>
              <a:t>laboriosam</a:t>
            </a:r>
            <a:r>
              <a:rPr lang="en-GB"/>
              <a:t>, nisi </a:t>
            </a:r>
            <a:r>
              <a:rPr lang="en-GB" err="1"/>
              <a:t>ut</a:t>
            </a:r>
            <a:r>
              <a:rPr lang="en-GB"/>
              <a:t> </a:t>
            </a:r>
            <a:r>
              <a:rPr lang="en-GB" err="1"/>
              <a:t>aliquid</a:t>
            </a:r>
            <a:r>
              <a:rPr lang="en-GB"/>
              <a:t> ex </a:t>
            </a:r>
            <a:r>
              <a:rPr lang="en-GB" err="1"/>
              <a:t>ea</a:t>
            </a:r>
            <a:r>
              <a:rPr lang="en-GB"/>
              <a:t> </a:t>
            </a:r>
            <a:r>
              <a:rPr lang="en-GB" err="1"/>
              <a:t>commodi</a:t>
            </a:r>
            <a:r>
              <a:rPr lang="en-GB"/>
              <a:t> </a:t>
            </a:r>
            <a:r>
              <a:rPr lang="en-GB" err="1"/>
              <a:t>consequatur</a:t>
            </a:r>
            <a:r>
              <a:rPr lang="en-GB"/>
              <a:t>? </a:t>
            </a:r>
          </a:p>
          <a:p>
            <a:pPr lvl="0"/>
            <a:endParaRPr lang="en-GB"/>
          </a:p>
          <a:p>
            <a:pPr lvl="0"/>
            <a:r>
              <a:rPr lang="en-GB" err="1"/>
              <a:t>Quis</a:t>
            </a:r>
            <a:r>
              <a:rPr lang="en-GB"/>
              <a:t> autem </a:t>
            </a:r>
            <a:r>
              <a:rPr lang="en-GB" err="1"/>
              <a:t>vel</a:t>
            </a:r>
            <a:r>
              <a:rPr lang="en-GB"/>
              <a:t> </a:t>
            </a:r>
            <a:r>
              <a:rPr lang="en-GB" err="1"/>
              <a:t>eum</a:t>
            </a:r>
            <a:r>
              <a:rPr lang="en-GB"/>
              <a:t> </a:t>
            </a:r>
            <a:r>
              <a:rPr lang="en-GB" err="1"/>
              <a:t>iure</a:t>
            </a:r>
            <a:r>
              <a:rPr lang="en-GB"/>
              <a:t> </a:t>
            </a:r>
            <a:r>
              <a:rPr lang="en-GB" err="1"/>
              <a:t>reprehenderit</a:t>
            </a:r>
            <a:r>
              <a:rPr lang="en-GB"/>
              <a:t> qui in </a:t>
            </a:r>
            <a:r>
              <a:rPr lang="en-GB" err="1"/>
              <a:t>ea</a:t>
            </a:r>
            <a:r>
              <a:rPr lang="en-GB"/>
              <a:t> </a:t>
            </a:r>
            <a:r>
              <a:rPr lang="en-GB" err="1"/>
              <a:t>voluptate</a:t>
            </a:r>
            <a:r>
              <a:rPr lang="en-GB"/>
              <a:t> </a:t>
            </a:r>
            <a:r>
              <a:rPr lang="en-GB" err="1"/>
              <a:t>velit</a:t>
            </a:r>
            <a:r>
              <a:rPr lang="en-GB"/>
              <a:t> </a:t>
            </a:r>
            <a:r>
              <a:rPr lang="en-GB" err="1"/>
              <a:t>esse</a:t>
            </a:r>
            <a:r>
              <a:rPr lang="en-GB"/>
              <a:t> </a:t>
            </a:r>
            <a:r>
              <a:rPr lang="en-GB" err="1"/>
              <a:t>quam</a:t>
            </a:r>
            <a:r>
              <a:rPr lang="en-GB"/>
              <a:t> nihil </a:t>
            </a:r>
            <a:r>
              <a:rPr lang="en-GB" err="1"/>
              <a:t>molestiae</a:t>
            </a:r>
            <a:r>
              <a:rPr lang="en-GB"/>
              <a:t> </a:t>
            </a:r>
            <a:r>
              <a:rPr lang="en-GB" err="1"/>
              <a:t>consequatur</a:t>
            </a:r>
            <a:r>
              <a:rPr lang="en-GB"/>
              <a:t>, </a:t>
            </a:r>
            <a:r>
              <a:rPr lang="en-GB" err="1"/>
              <a:t>vel</a:t>
            </a:r>
            <a:r>
              <a:rPr lang="en-GB"/>
              <a:t> illum qui </a:t>
            </a:r>
            <a:r>
              <a:rPr lang="en-GB" err="1"/>
              <a:t>dolorem</a:t>
            </a:r>
            <a:r>
              <a:rPr lang="en-GB"/>
              <a:t> </a:t>
            </a:r>
            <a:r>
              <a:rPr lang="en-GB" err="1"/>
              <a:t>eum</a:t>
            </a:r>
            <a:r>
              <a:rPr lang="en-GB"/>
              <a:t> </a:t>
            </a:r>
            <a:r>
              <a:rPr lang="en-GB" err="1"/>
              <a:t>fugiat</a:t>
            </a:r>
            <a:r>
              <a:rPr lang="en-GB"/>
              <a:t> quo </a:t>
            </a:r>
            <a:r>
              <a:rPr lang="en-GB" err="1"/>
              <a:t>voluptas</a:t>
            </a:r>
            <a:r>
              <a:rPr lang="en-GB"/>
              <a:t> </a:t>
            </a:r>
            <a:r>
              <a:rPr lang="en-GB" err="1"/>
              <a:t>nulla</a:t>
            </a:r>
            <a:r>
              <a:rPr lang="en-GB"/>
              <a:t> </a:t>
            </a:r>
            <a:r>
              <a:rPr lang="en-GB" err="1"/>
              <a:t>pariatur</a:t>
            </a:r>
            <a:r>
              <a:rPr lang="en-GB"/>
              <a:t>.</a:t>
            </a:r>
            <a:endParaRPr lang="en-US"/>
          </a:p>
        </p:txBody>
      </p:sp>
      <p:sp>
        <p:nvSpPr>
          <p:cNvPr id="12" name="Text Placeholder 7">
            <a:extLst>
              <a:ext uri="{FF2B5EF4-FFF2-40B4-BE49-F238E27FC236}">
                <a16:creationId xmlns:a16="http://schemas.microsoft.com/office/drawing/2014/main" id="{BAA28E4F-62B9-178B-E294-F153EC1019A1}"/>
              </a:ext>
            </a:extLst>
          </p:cNvPr>
          <p:cNvSpPr>
            <a:spLocks noGrp="1"/>
          </p:cNvSpPr>
          <p:nvPr>
            <p:ph type="body" sz="quarter" idx="11" hasCustomPrompt="1"/>
          </p:nvPr>
        </p:nvSpPr>
        <p:spPr>
          <a:xfrm>
            <a:off x="685800" y="1359673"/>
            <a:ext cx="5007334" cy="4643561"/>
          </a:xfrm>
        </p:spPr>
        <p:txBody>
          <a:bodyPr>
            <a:noAutofit/>
          </a:bodyPr>
          <a:lstStyle>
            <a:lvl1pPr algn="l">
              <a:defRPr sz="1600">
                <a:solidFill>
                  <a:schemeClr val="tx1"/>
                </a:solidFill>
              </a:defRPr>
            </a:lvl1pPr>
          </a:lstStyle>
          <a:p>
            <a:pPr lvl="0"/>
            <a:r>
              <a:rPr lang="en-GB" err="1"/>
              <a:t>Sed</a:t>
            </a:r>
            <a:r>
              <a:rPr lang="en-GB"/>
              <a:t> </a:t>
            </a:r>
            <a:r>
              <a:rPr lang="en-GB" err="1"/>
              <a:t>ut</a:t>
            </a:r>
            <a:r>
              <a:rPr lang="en-GB"/>
              <a:t> </a:t>
            </a:r>
            <a:r>
              <a:rPr lang="en-GB" err="1"/>
              <a:t>perspiciatis</a:t>
            </a:r>
            <a:r>
              <a:rPr lang="en-GB"/>
              <a:t> </a:t>
            </a:r>
            <a:r>
              <a:rPr lang="en-GB" err="1"/>
              <a:t>unde</a:t>
            </a:r>
            <a:r>
              <a:rPr lang="en-GB"/>
              <a:t> </a:t>
            </a:r>
            <a:r>
              <a:rPr lang="en-GB" err="1"/>
              <a:t>omnis</a:t>
            </a:r>
            <a:r>
              <a:rPr lang="en-GB"/>
              <a:t> </a:t>
            </a:r>
            <a:r>
              <a:rPr lang="en-GB" err="1"/>
              <a:t>iste</a:t>
            </a:r>
            <a:r>
              <a:rPr lang="en-GB"/>
              <a:t> </a:t>
            </a:r>
            <a:r>
              <a:rPr lang="en-GB" err="1"/>
              <a:t>natus</a:t>
            </a:r>
            <a:r>
              <a:rPr lang="en-GB"/>
              <a:t> error sit </a:t>
            </a:r>
            <a:r>
              <a:rPr lang="en-GB" err="1"/>
              <a:t>voluptatem</a:t>
            </a:r>
            <a:r>
              <a:rPr lang="en-GB"/>
              <a:t> </a:t>
            </a:r>
            <a:r>
              <a:rPr lang="en-GB" err="1"/>
              <a:t>accusantium</a:t>
            </a:r>
            <a:r>
              <a:rPr lang="en-GB"/>
              <a:t> </a:t>
            </a:r>
            <a:r>
              <a:rPr lang="en-GB" err="1"/>
              <a:t>doloremque</a:t>
            </a:r>
            <a:r>
              <a:rPr lang="en-GB"/>
              <a:t> </a:t>
            </a:r>
            <a:r>
              <a:rPr lang="en-GB" err="1"/>
              <a:t>laudantium</a:t>
            </a:r>
            <a:r>
              <a:rPr lang="en-GB"/>
              <a:t>, </a:t>
            </a:r>
            <a:r>
              <a:rPr lang="en-GB" err="1"/>
              <a:t>totam</a:t>
            </a:r>
            <a:r>
              <a:rPr lang="en-GB"/>
              <a:t> rem </a:t>
            </a:r>
            <a:r>
              <a:rPr lang="en-GB" err="1"/>
              <a:t>aperiam</a:t>
            </a:r>
            <a:r>
              <a:rPr lang="en-GB"/>
              <a:t>, </a:t>
            </a:r>
            <a:r>
              <a:rPr lang="en-GB" err="1"/>
              <a:t>eaque</a:t>
            </a:r>
            <a:r>
              <a:rPr lang="en-GB"/>
              <a:t> </a:t>
            </a:r>
            <a:r>
              <a:rPr lang="en-GB" err="1"/>
              <a:t>ipsa</a:t>
            </a:r>
            <a:r>
              <a:rPr lang="en-GB"/>
              <a:t> </a:t>
            </a:r>
            <a:r>
              <a:rPr lang="en-GB" err="1"/>
              <a:t>quae</a:t>
            </a:r>
            <a:r>
              <a:rPr lang="en-GB"/>
              <a:t> ab </a:t>
            </a:r>
            <a:r>
              <a:rPr lang="en-GB" err="1"/>
              <a:t>illo</a:t>
            </a:r>
            <a:r>
              <a:rPr lang="en-GB"/>
              <a:t> </a:t>
            </a:r>
            <a:r>
              <a:rPr lang="en-GB" err="1"/>
              <a:t>inventore</a:t>
            </a:r>
            <a:r>
              <a:rPr lang="en-GB"/>
              <a:t> </a:t>
            </a:r>
            <a:r>
              <a:rPr lang="en-GB" err="1"/>
              <a:t>veritatis</a:t>
            </a:r>
            <a:r>
              <a:rPr lang="en-GB"/>
              <a:t> et quasi </a:t>
            </a:r>
            <a:r>
              <a:rPr lang="en-GB" err="1"/>
              <a:t>architecto</a:t>
            </a:r>
            <a:r>
              <a:rPr lang="en-GB"/>
              <a:t> beatae vitae dicta sunt </a:t>
            </a:r>
            <a:r>
              <a:rPr lang="en-GB" err="1"/>
              <a:t>explicabo</a:t>
            </a:r>
            <a:r>
              <a:rPr lang="en-GB"/>
              <a:t>. </a:t>
            </a:r>
          </a:p>
          <a:p>
            <a:pPr lvl="0"/>
            <a:endParaRPr lang="en-GB"/>
          </a:p>
          <a:p>
            <a:pPr lvl="0"/>
            <a:r>
              <a:rPr lang="en-GB"/>
              <a:t>Nemo </a:t>
            </a:r>
            <a:r>
              <a:rPr lang="en-GB" err="1"/>
              <a:t>enim</a:t>
            </a:r>
            <a:r>
              <a:rPr lang="en-GB"/>
              <a:t> </a:t>
            </a:r>
            <a:r>
              <a:rPr lang="en-GB" err="1"/>
              <a:t>ipsam</a:t>
            </a:r>
            <a:r>
              <a:rPr lang="en-GB"/>
              <a:t> </a:t>
            </a:r>
            <a:r>
              <a:rPr lang="en-GB" err="1"/>
              <a:t>voluptatem</a:t>
            </a:r>
            <a:r>
              <a:rPr lang="en-GB"/>
              <a:t> </a:t>
            </a:r>
            <a:r>
              <a:rPr lang="en-GB" err="1"/>
              <a:t>quia</a:t>
            </a:r>
            <a:r>
              <a:rPr lang="en-GB"/>
              <a:t> </a:t>
            </a:r>
            <a:r>
              <a:rPr lang="en-GB" err="1"/>
              <a:t>voluptas</a:t>
            </a:r>
            <a:r>
              <a:rPr lang="en-GB"/>
              <a:t> sit </a:t>
            </a:r>
            <a:r>
              <a:rPr lang="en-GB" err="1"/>
              <a:t>aspernatur</a:t>
            </a:r>
            <a:r>
              <a:rPr lang="en-GB"/>
              <a:t> </a:t>
            </a:r>
            <a:r>
              <a:rPr lang="en-GB" err="1"/>
              <a:t>aut</a:t>
            </a:r>
            <a:r>
              <a:rPr lang="en-GB"/>
              <a:t> </a:t>
            </a:r>
            <a:r>
              <a:rPr lang="en-GB" err="1"/>
              <a:t>odit</a:t>
            </a:r>
            <a:r>
              <a:rPr lang="en-GB"/>
              <a:t> </a:t>
            </a:r>
            <a:r>
              <a:rPr lang="en-GB" err="1"/>
              <a:t>aut</a:t>
            </a:r>
            <a:r>
              <a:rPr lang="en-GB"/>
              <a:t> fugit, </a:t>
            </a:r>
            <a:r>
              <a:rPr lang="en-GB" err="1"/>
              <a:t>sed</a:t>
            </a:r>
            <a:r>
              <a:rPr lang="en-GB"/>
              <a:t> </a:t>
            </a:r>
            <a:r>
              <a:rPr lang="en-GB" err="1"/>
              <a:t>quia</a:t>
            </a:r>
            <a:r>
              <a:rPr lang="en-GB"/>
              <a:t> </a:t>
            </a:r>
            <a:r>
              <a:rPr lang="en-GB" err="1"/>
              <a:t>consequuntur</a:t>
            </a:r>
            <a:r>
              <a:rPr lang="en-GB"/>
              <a:t> </a:t>
            </a:r>
            <a:r>
              <a:rPr lang="en-GB" err="1"/>
              <a:t>magni</a:t>
            </a:r>
            <a:r>
              <a:rPr lang="en-GB"/>
              <a:t> </a:t>
            </a:r>
            <a:r>
              <a:rPr lang="en-GB" err="1"/>
              <a:t>dolores</a:t>
            </a:r>
            <a:r>
              <a:rPr lang="en-GB"/>
              <a:t> </a:t>
            </a:r>
            <a:r>
              <a:rPr lang="en-GB" err="1"/>
              <a:t>eos</a:t>
            </a:r>
            <a:r>
              <a:rPr lang="en-GB"/>
              <a:t> qui </a:t>
            </a:r>
            <a:r>
              <a:rPr lang="en-GB" err="1"/>
              <a:t>ratione</a:t>
            </a:r>
            <a:r>
              <a:rPr lang="en-GB"/>
              <a:t> </a:t>
            </a:r>
            <a:r>
              <a:rPr lang="en-GB" err="1"/>
              <a:t>voluptatem</a:t>
            </a:r>
            <a:r>
              <a:rPr lang="en-GB"/>
              <a:t> </a:t>
            </a:r>
            <a:r>
              <a:rPr lang="en-GB" err="1"/>
              <a:t>sequi</a:t>
            </a:r>
            <a:r>
              <a:rPr lang="en-GB"/>
              <a:t> </a:t>
            </a:r>
            <a:r>
              <a:rPr lang="en-GB" err="1"/>
              <a:t>nesciunt</a:t>
            </a:r>
            <a:r>
              <a:rPr lang="en-GB"/>
              <a:t>. </a:t>
            </a:r>
            <a:r>
              <a:rPr lang="en-GB" err="1"/>
              <a:t>Neque</a:t>
            </a:r>
            <a:r>
              <a:rPr lang="en-GB"/>
              <a:t> </a:t>
            </a:r>
            <a:r>
              <a:rPr lang="en-GB" err="1"/>
              <a:t>porro</a:t>
            </a:r>
            <a:r>
              <a:rPr lang="en-GB"/>
              <a:t> </a:t>
            </a:r>
            <a:r>
              <a:rPr lang="en-GB" err="1"/>
              <a:t>quisquam</a:t>
            </a:r>
            <a:r>
              <a:rPr lang="en-GB"/>
              <a:t> </a:t>
            </a:r>
            <a:r>
              <a:rPr lang="en-GB" err="1"/>
              <a:t>est</a:t>
            </a:r>
            <a:r>
              <a:rPr lang="en-GB"/>
              <a:t>, qui </a:t>
            </a:r>
            <a:r>
              <a:rPr lang="en-GB" err="1"/>
              <a:t>dolorem</a:t>
            </a:r>
            <a:r>
              <a:rPr lang="en-GB"/>
              <a:t> ipsum </a:t>
            </a:r>
            <a:r>
              <a:rPr lang="en-GB" err="1"/>
              <a:t>quia</a:t>
            </a:r>
            <a:r>
              <a:rPr lang="en-GB"/>
              <a:t> </a:t>
            </a:r>
            <a:r>
              <a:rPr lang="en-GB" err="1"/>
              <a:t>dolor</a:t>
            </a:r>
            <a:r>
              <a:rPr lang="en-GB"/>
              <a:t> sit </a:t>
            </a:r>
            <a:r>
              <a:rPr lang="en-GB" err="1"/>
              <a:t>amet</a:t>
            </a:r>
            <a:r>
              <a:rPr lang="en-GB"/>
              <a:t>, </a:t>
            </a:r>
            <a:r>
              <a:rPr lang="en-GB" err="1"/>
              <a:t>consectetur</a:t>
            </a:r>
            <a:r>
              <a:rPr lang="en-GB"/>
              <a:t>, </a:t>
            </a:r>
            <a:r>
              <a:rPr lang="en-GB" err="1"/>
              <a:t>adipisci</a:t>
            </a:r>
            <a:r>
              <a:rPr lang="en-GB"/>
              <a:t> </a:t>
            </a:r>
            <a:r>
              <a:rPr lang="en-GB" err="1"/>
              <a:t>velit</a:t>
            </a:r>
            <a:r>
              <a:rPr lang="en-GB"/>
              <a:t>, </a:t>
            </a:r>
            <a:r>
              <a:rPr lang="en-GB" err="1"/>
              <a:t>sed</a:t>
            </a:r>
            <a:r>
              <a:rPr lang="en-GB"/>
              <a:t> </a:t>
            </a:r>
            <a:r>
              <a:rPr lang="en-GB" err="1"/>
              <a:t>quia</a:t>
            </a:r>
            <a:r>
              <a:rPr lang="en-GB"/>
              <a:t> non </a:t>
            </a:r>
            <a:r>
              <a:rPr lang="en-GB" err="1"/>
              <a:t>numquam</a:t>
            </a:r>
            <a:r>
              <a:rPr lang="en-GB"/>
              <a:t> </a:t>
            </a:r>
            <a:r>
              <a:rPr lang="en-GB" err="1"/>
              <a:t>eius</a:t>
            </a:r>
            <a:r>
              <a:rPr lang="en-GB"/>
              <a:t> </a:t>
            </a:r>
            <a:r>
              <a:rPr lang="en-GB" err="1"/>
              <a:t>modi</a:t>
            </a:r>
            <a:r>
              <a:rPr lang="en-GB"/>
              <a:t> </a:t>
            </a:r>
            <a:r>
              <a:rPr lang="en-GB" err="1"/>
              <a:t>tempora</a:t>
            </a:r>
            <a:r>
              <a:rPr lang="en-GB"/>
              <a:t> </a:t>
            </a:r>
            <a:r>
              <a:rPr lang="en-GB" err="1"/>
              <a:t>incidunt</a:t>
            </a:r>
            <a:r>
              <a:rPr lang="en-GB"/>
              <a:t> </a:t>
            </a:r>
            <a:r>
              <a:rPr lang="en-GB" err="1"/>
              <a:t>ut</a:t>
            </a:r>
            <a:r>
              <a:rPr lang="en-GB"/>
              <a:t> labore et dolore </a:t>
            </a:r>
            <a:r>
              <a:rPr lang="en-GB" err="1"/>
              <a:t>magnam</a:t>
            </a:r>
            <a:r>
              <a:rPr lang="en-GB"/>
              <a:t> </a:t>
            </a:r>
            <a:r>
              <a:rPr lang="en-GB" err="1"/>
              <a:t>aliquam</a:t>
            </a:r>
            <a:r>
              <a:rPr lang="en-GB"/>
              <a:t> </a:t>
            </a:r>
            <a:r>
              <a:rPr lang="en-GB" err="1"/>
              <a:t>quaerat</a:t>
            </a:r>
            <a:r>
              <a:rPr lang="en-GB"/>
              <a:t> </a:t>
            </a:r>
            <a:r>
              <a:rPr lang="en-GB" err="1"/>
              <a:t>voluptatem</a:t>
            </a:r>
            <a:r>
              <a:rPr lang="en-GB"/>
              <a:t>. Ut </a:t>
            </a:r>
            <a:r>
              <a:rPr lang="en-GB" err="1"/>
              <a:t>enim</a:t>
            </a:r>
            <a:r>
              <a:rPr lang="en-GB"/>
              <a:t> ad minima </a:t>
            </a:r>
            <a:r>
              <a:rPr lang="en-GB" err="1"/>
              <a:t>veniam</a:t>
            </a:r>
            <a:r>
              <a:rPr lang="en-GB"/>
              <a:t>, </a:t>
            </a:r>
            <a:r>
              <a:rPr lang="en-GB" err="1"/>
              <a:t>quis</a:t>
            </a:r>
            <a:r>
              <a:rPr lang="en-GB"/>
              <a:t> nostrum </a:t>
            </a:r>
            <a:r>
              <a:rPr lang="en-GB" err="1"/>
              <a:t>exercitationem</a:t>
            </a:r>
            <a:r>
              <a:rPr lang="en-GB"/>
              <a:t> </a:t>
            </a:r>
            <a:r>
              <a:rPr lang="en-GB" err="1"/>
              <a:t>ullam</a:t>
            </a:r>
            <a:r>
              <a:rPr lang="en-GB"/>
              <a:t> corporis </a:t>
            </a:r>
            <a:r>
              <a:rPr lang="en-GB" err="1"/>
              <a:t>suscipit</a:t>
            </a:r>
            <a:r>
              <a:rPr lang="en-GB"/>
              <a:t> </a:t>
            </a:r>
            <a:r>
              <a:rPr lang="en-GB" err="1"/>
              <a:t>laboriosam</a:t>
            </a:r>
            <a:r>
              <a:rPr lang="en-GB"/>
              <a:t>, nisi </a:t>
            </a:r>
            <a:r>
              <a:rPr lang="en-GB" err="1"/>
              <a:t>ut</a:t>
            </a:r>
            <a:r>
              <a:rPr lang="en-GB"/>
              <a:t> </a:t>
            </a:r>
            <a:r>
              <a:rPr lang="en-GB" err="1"/>
              <a:t>aliquid</a:t>
            </a:r>
            <a:r>
              <a:rPr lang="en-GB"/>
              <a:t> ex </a:t>
            </a:r>
            <a:r>
              <a:rPr lang="en-GB" err="1"/>
              <a:t>ea</a:t>
            </a:r>
            <a:r>
              <a:rPr lang="en-GB"/>
              <a:t> </a:t>
            </a:r>
            <a:r>
              <a:rPr lang="en-GB" err="1"/>
              <a:t>commodi</a:t>
            </a:r>
            <a:r>
              <a:rPr lang="en-GB"/>
              <a:t> </a:t>
            </a:r>
            <a:r>
              <a:rPr lang="en-GB" err="1"/>
              <a:t>consequatur</a:t>
            </a:r>
            <a:r>
              <a:rPr lang="en-GB"/>
              <a:t>? </a:t>
            </a:r>
          </a:p>
        </p:txBody>
      </p:sp>
    </p:spTree>
    <p:extLst>
      <p:ext uri="{BB962C8B-B14F-4D97-AF65-F5344CB8AC3E}">
        <p14:creationId xmlns:p14="http://schemas.microsoft.com/office/powerpoint/2010/main" val="11691815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_Half_Copy_Bl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570032D-D50E-7345-0859-45B0DC8BD944}"/>
              </a:ext>
            </a:extLst>
          </p:cNvPr>
          <p:cNvSpPr/>
          <p:nvPr/>
        </p:nvSpPr>
        <p:spPr>
          <a:xfrm>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8">
            <a:extLst>
              <a:ext uri="{FF2B5EF4-FFF2-40B4-BE49-F238E27FC236}">
                <a16:creationId xmlns:a16="http://schemas.microsoft.com/office/drawing/2014/main" id="{A9735D9C-16B9-1FCE-6742-932753340D51}"/>
              </a:ext>
            </a:extLst>
          </p:cNvPr>
          <p:cNvSpPr txBox="1">
            <a:spLocks/>
          </p:cNvSpPr>
          <p:nvPr/>
        </p:nvSpPr>
        <p:spPr>
          <a:xfrm>
            <a:off x="0" y="6324254"/>
            <a:ext cx="284814" cy="365125"/>
          </a:xfrm>
          <a:prstGeom prst="rect">
            <a:avLst/>
          </a:prstGeom>
        </p:spPr>
        <p:txBody>
          <a:bodyPr vert="horz" lIns="0" tIns="0" rIns="0" bIns="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7A731D5-EFCD-C34B-B55F-7373AF3E3D53}" type="slidenum">
              <a:rPr lang="en-US" sz="1000" b="1" i="0" smtClean="0">
                <a:solidFill>
                  <a:schemeClr val="bg1"/>
                </a:solidFill>
                <a:latin typeface="Microsoft New Tai Lue" panose="020B0502040204020203" pitchFamily="34" charset="0"/>
                <a:cs typeface="Microsoft New Tai Lue" panose="020B0502040204020203" pitchFamily="34" charset="0"/>
              </a:rPr>
              <a:pPr algn="ctr"/>
              <a:t>‹#›</a:t>
            </a:fld>
            <a:endParaRPr lang="en-US" sz="1000" b="1" i="0">
              <a:solidFill>
                <a:schemeClr val="bg1"/>
              </a:solidFill>
              <a:latin typeface="Microsoft New Tai Lue" panose="020B0502040204020203" pitchFamily="34" charset="0"/>
              <a:cs typeface="Microsoft New Tai Lue" panose="020B0502040204020203" pitchFamily="34" charset="0"/>
            </a:endParaRPr>
          </a:p>
        </p:txBody>
      </p:sp>
      <p:sp>
        <p:nvSpPr>
          <p:cNvPr id="6" name="Title 5">
            <a:extLst>
              <a:ext uri="{FF2B5EF4-FFF2-40B4-BE49-F238E27FC236}">
                <a16:creationId xmlns:a16="http://schemas.microsoft.com/office/drawing/2014/main" id="{4C1F0DFF-91CC-8BC8-1F8D-B71A322CD18B}"/>
              </a:ext>
            </a:extLst>
          </p:cNvPr>
          <p:cNvSpPr>
            <a:spLocks noGrp="1"/>
          </p:cNvSpPr>
          <p:nvPr>
            <p:ph type="title"/>
          </p:nvPr>
        </p:nvSpPr>
        <p:spPr>
          <a:xfrm>
            <a:off x="685800" y="488870"/>
            <a:ext cx="5007334" cy="377026"/>
          </a:xfrm>
        </p:spPr>
        <p:txBody>
          <a:bodyPr wrap="square">
            <a:spAutoFit/>
          </a:bodyPr>
          <a:lstStyle>
            <a:lvl1pPr>
              <a:defRPr>
                <a:solidFill>
                  <a:schemeClr val="bg1"/>
                </a:solidFill>
              </a:defRPr>
            </a:lvl1pPr>
          </a:lstStyle>
          <a:p>
            <a:r>
              <a:rPr lang="en-US"/>
              <a:t>Click to edit Master title style</a:t>
            </a:r>
          </a:p>
        </p:txBody>
      </p:sp>
      <p:sp>
        <p:nvSpPr>
          <p:cNvPr id="7" name="Text Placeholder 7">
            <a:extLst>
              <a:ext uri="{FF2B5EF4-FFF2-40B4-BE49-F238E27FC236}">
                <a16:creationId xmlns:a16="http://schemas.microsoft.com/office/drawing/2014/main" id="{ADC6E27B-237A-1D6D-417A-AAA78DABD4F0}"/>
              </a:ext>
            </a:extLst>
          </p:cNvPr>
          <p:cNvSpPr>
            <a:spLocks noGrp="1"/>
          </p:cNvSpPr>
          <p:nvPr>
            <p:ph type="body" sz="quarter" idx="11" hasCustomPrompt="1"/>
          </p:nvPr>
        </p:nvSpPr>
        <p:spPr>
          <a:xfrm>
            <a:off x="685800" y="1359673"/>
            <a:ext cx="5007334" cy="4643561"/>
          </a:xfrm>
        </p:spPr>
        <p:txBody>
          <a:bodyPr>
            <a:noAutofit/>
          </a:bodyPr>
          <a:lstStyle>
            <a:lvl1pPr algn="l">
              <a:defRPr sz="1600">
                <a:solidFill>
                  <a:schemeClr val="bg1"/>
                </a:solidFill>
              </a:defRPr>
            </a:lvl1pPr>
          </a:lstStyle>
          <a:p>
            <a:pPr lvl="0"/>
            <a:r>
              <a:rPr lang="en-GB" err="1"/>
              <a:t>Sed</a:t>
            </a:r>
            <a:r>
              <a:rPr lang="en-GB"/>
              <a:t> </a:t>
            </a:r>
            <a:r>
              <a:rPr lang="en-GB" err="1"/>
              <a:t>ut</a:t>
            </a:r>
            <a:r>
              <a:rPr lang="en-GB"/>
              <a:t> </a:t>
            </a:r>
            <a:r>
              <a:rPr lang="en-GB" err="1"/>
              <a:t>perspiciatis</a:t>
            </a:r>
            <a:r>
              <a:rPr lang="en-GB"/>
              <a:t> </a:t>
            </a:r>
            <a:r>
              <a:rPr lang="en-GB" err="1"/>
              <a:t>unde</a:t>
            </a:r>
            <a:r>
              <a:rPr lang="en-GB"/>
              <a:t> </a:t>
            </a:r>
            <a:r>
              <a:rPr lang="en-GB" err="1"/>
              <a:t>omnis</a:t>
            </a:r>
            <a:r>
              <a:rPr lang="en-GB"/>
              <a:t> </a:t>
            </a:r>
            <a:r>
              <a:rPr lang="en-GB" err="1"/>
              <a:t>iste</a:t>
            </a:r>
            <a:r>
              <a:rPr lang="en-GB"/>
              <a:t> </a:t>
            </a:r>
            <a:r>
              <a:rPr lang="en-GB" err="1"/>
              <a:t>natus</a:t>
            </a:r>
            <a:r>
              <a:rPr lang="en-GB"/>
              <a:t> error sit </a:t>
            </a:r>
            <a:r>
              <a:rPr lang="en-GB" err="1"/>
              <a:t>voluptatem</a:t>
            </a:r>
            <a:r>
              <a:rPr lang="en-GB"/>
              <a:t> </a:t>
            </a:r>
            <a:r>
              <a:rPr lang="en-GB" err="1"/>
              <a:t>accusantium</a:t>
            </a:r>
            <a:r>
              <a:rPr lang="en-GB"/>
              <a:t> </a:t>
            </a:r>
            <a:r>
              <a:rPr lang="en-GB" err="1"/>
              <a:t>doloremque</a:t>
            </a:r>
            <a:r>
              <a:rPr lang="en-GB"/>
              <a:t> </a:t>
            </a:r>
            <a:r>
              <a:rPr lang="en-GB" err="1"/>
              <a:t>laudantium</a:t>
            </a:r>
            <a:r>
              <a:rPr lang="en-GB"/>
              <a:t>, </a:t>
            </a:r>
            <a:r>
              <a:rPr lang="en-GB" err="1"/>
              <a:t>totam</a:t>
            </a:r>
            <a:r>
              <a:rPr lang="en-GB"/>
              <a:t> rem </a:t>
            </a:r>
            <a:r>
              <a:rPr lang="en-GB" err="1"/>
              <a:t>aperiam</a:t>
            </a:r>
            <a:r>
              <a:rPr lang="en-GB"/>
              <a:t>, </a:t>
            </a:r>
            <a:r>
              <a:rPr lang="en-GB" err="1"/>
              <a:t>eaque</a:t>
            </a:r>
            <a:r>
              <a:rPr lang="en-GB"/>
              <a:t> </a:t>
            </a:r>
            <a:r>
              <a:rPr lang="en-GB" err="1"/>
              <a:t>ipsa</a:t>
            </a:r>
            <a:r>
              <a:rPr lang="en-GB"/>
              <a:t> </a:t>
            </a:r>
            <a:r>
              <a:rPr lang="en-GB" err="1"/>
              <a:t>quae</a:t>
            </a:r>
            <a:r>
              <a:rPr lang="en-GB"/>
              <a:t> ab </a:t>
            </a:r>
            <a:r>
              <a:rPr lang="en-GB" err="1"/>
              <a:t>illo</a:t>
            </a:r>
            <a:r>
              <a:rPr lang="en-GB"/>
              <a:t> </a:t>
            </a:r>
            <a:r>
              <a:rPr lang="en-GB" err="1"/>
              <a:t>inventore</a:t>
            </a:r>
            <a:r>
              <a:rPr lang="en-GB"/>
              <a:t> </a:t>
            </a:r>
            <a:r>
              <a:rPr lang="en-GB" err="1"/>
              <a:t>veritatis</a:t>
            </a:r>
            <a:r>
              <a:rPr lang="en-GB"/>
              <a:t> et quasi </a:t>
            </a:r>
            <a:r>
              <a:rPr lang="en-GB" err="1"/>
              <a:t>architecto</a:t>
            </a:r>
            <a:r>
              <a:rPr lang="en-GB"/>
              <a:t> beatae vitae dicta sunt </a:t>
            </a:r>
            <a:r>
              <a:rPr lang="en-GB" err="1"/>
              <a:t>explicabo</a:t>
            </a:r>
            <a:r>
              <a:rPr lang="en-GB"/>
              <a:t>. </a:t>
            </a:r>
          </a:p>
          <a:p>
            <a:pPr lvl="0"/>
            <a:endParaRPr lang="en-GB"/>
          </a:p>
          <a:p>
            <a:pPr lvl="0"/>
            <a:r>
              <a:rPr lang="en-GB"/>
              <a:t>Nemo </a:t>
            </a:r>
            <a:r>
              <a:rPr lang="en-GB" err="1"/>
              <a:t>enim</a:t>
            </a:r>
            <a:r>
              <a:rPr lang="en-GB"/>
              <a:t> </a:t>
            </a:r>
            <a:r>
              <a:rPr lang="en-GB" err="1"/>
              <a:t>ipsam</a:t>
            </a:r>
            <a:r>
              <a:rPr lang="en-GB"/>
              <a:t> </a:t>
            </a:r>
            <a:r>
              <a:rPr lang="en-GB" err="1"/>
              <a:t>voluptatem</a:t>
            </a:r>
            <a:r>
              <a:rPr lang="en-GB"/>
              <a:t> </a:t>
            </a:r>
            <a:r>
              <a:rPr lang="en-GB" err="1"/>
              <a:t>quia</a:t>
            </a:r>
            <a:r>
              <a:rPr lang="en-GB"/>
              <a:t> </a:t>
            </a:r>
            <a:r>
              <a:rPr lang="en-GB" err="1"/>
              <a:t>voluptas</a:t>
            </a:r>
            <a:r>
              <a:rPr lang="en-GB"/>
              <a:t> sit </a:t>
            </a:r>
            <a:r>
              <a:rPr lang="en-GB" err="1"/>
              <a:t>aspernatur</a:t>
            </a:r>
            <a:r>
              <a:rPr lang="en-GB"/>
              <a:t> </a:t>
            </a:r>
            <a:r>
              <a:rPr lang="en-GB" err="1"/>
              <a:t>aut</a:t>
            </a:r>
            <a:r>
              <a:rPr lang="en-GB"/>
              <a:t> </a:t>
            </a:r>
            <a:r>
              <a:rPr lang="en-GB" err="1"/>
              <a:t>odit</a:t>
            </a:r>
            <a:r>
              <a:rPr lang="en-GB"/>
              <a:t> </a:t>
            </a:r>
            <a:r>
              <a:rPr lang="en-GB" err="1"/>
              <a:t>aut</a:t>
            </a:r>
            <a:r>
              <a:rPr lang="en-GB"/>
              <a:t> fugit, </a:t>
            </a:r>
            <a:r>
              <a:rPr lang="en-GB" err="1"/>
              <a:t>sed</a:t>
            </a:r>
            <a:r>
              <a:rPr lang="en-GB"/>
              <a:t> </a:t>
            </a:r>
            <a:r>
              <a:rPr lang="en-GB" err="1"/>
              <a:t>quia</a:t>
            </a:r>
            <a:r>
              <a:rPr lang="en-GB"/>
              <a:t> </a:t>
            </a:r>
            <a:r>
              <a:rPr lang="en-GB" err="1"/>
              <a:t>consequuntur</a:t>
            </a:r>
            <a:r>
              <a:rPr lang="en-GB"/>
              <a:t> </a:t>
            </a:r>
            <a:r>
              <a:rPr lang="en-GB" err="1"/>
              <a:t>magni</a:t>
            </a:r>
            <a:r>
              <a:rPr lang="en-GB"/>
              <a:t> </a:t>
            </a:r>
            <a:r>
              <a:rPr lang="en-GB" err="1"/>
              <a:t>dolores</a:t>
            </a:r>
            <a:r>
              <a:rPr lang="en-GB"/>
              <a:t> </a:t>
            </a:r>
            <a:r>
              <a:rPr lang="en-GB" err="1"/>
              <a:t>eos</a:t>
            </a:r>
            <a:r>
              <a:rPr lang="en-GB"/>
              <a:t> qui </a:t>
            </a:r>
            <a:r>
              <a:rPr lang="en-GB" err="1"/>
              <a:t>ratione</a:t>
            </a:r>
            <a:r>
              <a:rPr lang="en-GB"/>
              <a:t> </a:t>
            </a:r>
            <a:r>
              <a:rPr lang="en-GB" err="1"/>
              <a:t>voluptatem</a:t>
            </a:r>
            <a:r>
              <a:rPr lang="en-GB"/>
              <a:t> </a:t>
            </a:r>
            <a:r>
              <a:rPr lang="en-GB" err="1"/>
              <a:t>sequi</a:t>
            </a:r>
            <a:r>
              <a:rPr lang="en-GB"/>
              <a:t> </a:t>
            </a:r>
            <a:r>
              <a:rPr lang="en-GB" err="1"/>
              <a:t>nesciunt</a:t>
            </a:r>
            <a:r>
              <a:rPr lang="en-GB"/>
              <a:t>. </a:t>
            </a:r>
            <a:r>
              <a:rPr lang="en-GB" err="1"/>
              <a:t>Neque</a:t>
            </a:r>
            <a:r>
              <a:rPr lang="en-GB"/>
              <a:t> </a:t>
            </a:r>
            <a:r>
              <a:rPr lang="en-GB" err="1"/>
              <a:t>porro</a:t>
            </a:r>
            <a:r>
              <a:rPr lang="en-GB"/>
              <a:t> </a:t>
            </a:r>
            <a:r>
              <a:rPr lang="en-GB" err="1"/>
              <a:t>quisquam</a:t>
            </a:r>
            <a:r>
              <a:rPr lang="en-GB"/>
              <a:t> </a:t>
            </a:r>
            <a:r>
              <a:rPr lang="en-GB" err="1"/>
              <a:t>est</a:t>
            </a:r>
            <a:r>
              <a:rPr lang="en-GB"/>
              <a:t>, qui </a:t>
            </a:r>
            <a:r>
              <a:rPr lang="en-GB" err="1"/>
              <a:t>dolorem</a:t>
            </a:r>
            <a:r>
              <a:rPr lang="en-GB"/>
              <a:t> ipsum </a:t>
            </a:r>
            <a:r>
              <a:rPr lang="en-GB" err="1"/>
              <a:t>quia</a:t>
            </a:r>
            <a:r>
              <a:rPr lang="en-GB"/>
              <a:t> </a:t>
            </a:r>
            <a:r>
              <a:rPr lang="en-GB" err="1"/>
              <a:t>dolor</a:t>
            </a:r>
            <a:r>
              <a:rPr lang="en-GB"/>
              <a:t> sit </a:t>
            </a:r>
            <a:r>
              <a:rPr lang="en-GB" err="1"/>
              <a:t>amet</a:t>
            </a:r>
            <a:r>
              <a:rPr lang="en-GB"/>
              <a:t>, </a:t>
            </a:r>
            <a:r>
              <a:rPr lang="en-GB" err="1"/>
              <a:t>consectetur</a:t>
            </a:r>
            <a:r>
              <a:rPr lang="en-GB"/>
              <a:t>, </a:t>
            </a:r>
            <a:r>
              <a:rPr lang="en-GB" err="1"/>
              <a:t>adipisci</a:t>
            </a:r>
            <a:r>
              <a:rPr lang="en-GB"/>
              <a:t> </a:t>
            </a:r>
            <a:r>
              <a:rPr lang="en-GB" err="1"/>
              <a:t>velit</a:t>
            </a:r>
            <a:r>
              <a:rPr lang="en-GB"/>
              <a:t>, </a:t>
            </a:r>
            <a:r>
              <a:rPr lang="en-GB" err="1"/>
              <a:t>sed</a:t>
            </a:r>
            <a:r>
              <a:rPr lang="en-GB"/>
              <a:t> </a:t>
            </a:r>
            <a:r>
              <a:rPr lang="en-GB" err="1"/>
              <a:t>quia</a:t>
            </a:r>
            <a:r>
              <a:rPr lang="en-GB"/>
              <a:t> non </a:t>
            </a:r>
            <a:r>
              <a:rPr lang="en-GB" err="1"/>
              <a:t>numquam</a:t>
            </a:r>
            <a:r>
              <a:rPr lang="en-GB"/>
              <a:t> </a:t>
            </a:r>
            <a:r>
              <a:rPr lang="en-GB" err="1"/>
              <a:t>eius</a:t>
            </a:r>
            <a:r>
              <a:rPr lang="en-GB"/>
              <a:t> </a:t>
            </a:r>
            <a:r>
              <a:rPr lang="en-GB" err="1"/>
              <a:t>modi</a:t>
            </a:r>
            <a:r>
              <a:rPr lang="en-GB"/>
              <a:t> </a:t>
            </a:r>
            <a:r>
              <a:rPr lang="en-GB" err="1"/>
              <a:t>tempora</a:t>
            </a:r>
            <a:r>
              <a:rPr lang="en-GB"/>
              <a:t> </a:t>
            </a:r>
            <a:r>
              <a:rPr lang="en-GB" err="1"/>
              <a:t>incidunt</a:t>
            </a:r>
            <a:r>
              <a:rPr lang="en-GB"/>
              <a:t> </a:t>
            </a:r>
            <a:r>
              <a:rPr lang="en-GB" err="1"/>
              <a:t>ut</a:t>
            </a:r>
            <a:r>
              <a:rPr lang="en-GB"/>
              <a:t> labore et dolore </a:t>
            </a:r>
            <a:r>
              <a:rPr lang="en-GB" err="1"/>
              <a:t>magnam</a:t>
            </a:r>
            <a:r>
              <a:rPr lang="en-GB"/>
              <a:t> </a:t>
            </a:r>
            <a:r>
              <a:rPr lang="en-GB" err="1"/>
              <a:t>aliquam</a:t>
            </a:r>
            <a:r>
              <a:rPr lang="en-GB"/>
              <a:t> </a:t>
            </a:r>
            <a:r>
              <a:rPr lang="en-GB" err="1"/>
              <a:t>quaerat</a:t>
            </a:r>
            <a:r>
              <a:rPr lang="en-GB"/>
              <a:t> </a:t>
            </a:r>
            <a:r>
              <a:rPr lang="en-GB" err="1"/>
              <a:t>voluptatem</a:t>
            </a:r>
            <a:r>
              <a:rPr lang="en-GB"/>
              <a:t>. Ut </a:t>
            </a:r>
            <a:r>
              <a:rPr lang="en-GB" err="1"/>
              <a:t>enim</a:t>
            </a:r>
            <a:r>
              <a:rPr lang="en-GB"/>
              <a:t> ad minima </a:t>
            </a:r>
            <a:r>
              <a:rPr lang="en-GB" err="1"/>
              <a:t>veniam</a:t>
            </a:r>
            <a:r>
              <a:rPr lang="en-GB"/>
              <a:t>, </a:t>
            </a:r>
            <a:r>
              <a:rPr lang="en-GB" err="1"/>
              <a:t>quis</a:t>
            </a:r>
            <a:r>
              <a:rPr lang="en-GB"/>
              <a:t> nostrum </a:t>
            </a:r>
            <a:r>
              <a:rPr lang="en-GB" err="1"/>
              <a:t>exercitationem</a:t>
            </a:r>
            <a:r>
              <a:rPr lang="en-GB"/>
              <a:t> </a:t>
            </a:r>
            <a:r>
              <a:rPr lang="en-GB" err="1"/>
              <a:t>ullam</a:t>
            </a:r>
            <a:r>
              <a:rPr lang="en-GB"/>
              <a:t> corporis </a:t>
            </a:r>
            <a:r>
              <a:rPr lang="en-GB" err="1"/>
              <a:t>suscipit</a:t>
            </a:r>
            <a:r>
              <a:rPr lang="en-GB"/>
              <a:t> </a:t>
            </a:r>
            <a:r>
              <a:rPr lang="en-GB" err="1"/>
              <a:t>laboriosam</a:t>
            </a:r>
            <a:r>
              <a:rPr lang="en-GB"/>
              <a:t>, nisi </a:t>
            </a:r>
            <a:r>
              <a:rPr lang="en-GB" err="1"/>
              <a:t>ut</a:t>
            </a:r>
            <a:r>
              <a:rPr lang="en-GB"/>
              <a:t> </a:t>
            </a:r>
            <a:r>
              <a:rPr lang="en-GB" err="1"/>
              <a:t>aliquid</a:t>
            </a:r>
            <a:r>
              <a:rPr lang="en-GB"/>
              <a:t> ex </a:t>
            </a:r>
            <a:r>
              <a:rPr lang="en-GB" err="1"/>
              <a:t>ea</a:t>
            </a:r>
            <a:r>
              <a:rPr lang="en-GB"/>
              <a:t> </a:t>
            </a:r>
            <a:r>
              <a:rPr lang="en-GB" err="1"/>
              <a:t>commodi</a:t>
            </a:r>
            <a:r>
              <a:rPr lang="en-GB"/>
              <a:t> </a:t>
            </a:r>
            <a:r>
              <a:rPr lang="en-GB" err="1"/>
              <a:t>consequatur</a:t>
            </a:r>
            <a:r>
              <a:rPr lang="en-GB"/>
              <a:t>? </a:t>
            </a:r>
          </a:p>
        </p:txBody>
      </p:sp>
      <p:sp>
        <p:nvSpPr>
          <p:cNvPr id="10" name="Text Placeholder 7">
            <a:extLst>
              <a:ext uri="{FF2B5EF4-FFF2-40B4-BE49-F238E27FC236}">
                <a16:creationId xmlns:a16="http://schemas.microsoft.com/office/drawing/2014/main" id="{551EBD77-B054-3102-08B0-34C960E299E6}"/>
              </a:ext>
            </a:extLst>
          </p:cNvPr>
          <p:cNvSpPr>
            <a:spLocks noGrp="1"/>
          </p:cNvSpPr>
          <p:nvPr>
            <p:ph type="body" sz="quarter" idx="12" hasCustomPrompt="1"/>
          </p:nvPr>
        </p:nvSpPr>
        <p:spPr>
          <a:xfrm>
            <a:off x="6633375" y="488871"/>
            <a:ext cx="5007334" cy="5514364"/>
          </a:xfrm>
        </p:spPr>
        <p:txBody>
          <a:bodyPr>
            <a:noAutofit/>
          </a:bodyPr>
          <a:lstStyle>
            <a:lvl1pPr algn="l">
              <a:defRPr sz="1600"/>
            </a:lvl1pPr>
          </a:lstStyle>
          <a:p>
            <a:pPr lvl="0"/>
            <a:r>
              <a:rPr lang="en-GB" err="1"/>
              <a:t>Sed</a:t>
            </a:r>
            <a:r>
              <a:rPr lang="en-GB"/>
              <a:t> </a:t>
            </a:r>
            <a:r>
              <a:rPr lang="en-GB" err="1"/>
              <a:t>ut</a:t>
            </a:r>
            <a:r>
              <a:rPr lang="en-GB"/>
              <a:t> </a:t>
            </a:r>
            <a:r>
              <a:rPr lang="en-GB" err="1"/>
              <a:t>perspiciatis</a:t>
            </a:r>
            <a:r>
              <a:rPr lang="en-GB"/>
              <a:t> </a:t>
            </a:r>
            <a:r>
              <a:rPr lang="en-GB" err="1"/>
              <a:t>unde</a:t>
            </a:r>
            <a:r>
              <a:rPr lang="en-GB"/>
              <a:t> </a:t>
            </a:r>
            <a:r>
              <a:rPr lang="en-GB" err="1"/>
              <a:t>omnis</a:t>
            </a:r>
            <a:r>
              <a:rPr lang="en-GB"/>
              <a:t> </a:t>
            </a:r>
            <a:r>
              <a:rPr lang="en-GB" err="1"/>
              <a:t>iste</a:t>
            </a:r>
            <a:r>
              <a:rPr lang="en-GB"/>
              <a:t> </a:t>
            </a:r>
            <a:r>
              <a:rPr lang="en-GB" err="1"/>
              <a:t>natus</a:t>
            </a:r>
            <a:r>
              <a:rPr lang="en-GB"/>
              <a:t> error sit </a:t>
            </a:r>
            <a:r>
              <a:rPr lang="en-GB" err="1"/>
              <a:t>voluptatem</a:t>
            </a:r>
            <a:r>
              <a:rPr lang="en-GB"/>
              <a:t> </a:t>
            </a:r>
            <a:r>
              <a:rPr lang="en-GB" err="1"/>
              <a:t>accusantium</a:t>
            </a:r>
            <a:r>
              <a:rPr lang="en-GB"/>
              <a:t> </a:t>
            </a:r>
            <a:r>
              <a:rPr lang="en-GB" err="1"/>
              <a:t>doloremque</a:t>
            </a:r>
            <a:r>
              <a:rPr lang="en-GB"/>
              <a:t> </a:t>
            </a:r>
            <a:r>
              <a:rPr lang="en-GB" err="1"/>
              <a:t>laudantium</a:t>
            </a:r>
            <a:r>
              <a:rPr lang="en-GB"/>
              <a:t>, </a:t>
            </a:r>
            <a:r>
              <a:rPr lang="en-GB" err="1"/>
              <a:t>totam</a:t>
            </a:r>
            <a:r>
              <a:rPr lang="en-GB"/>
              <a:t> rem </a:t>
            </a:r>
            <a:r>
              <a:rPr lang="en-GB" err="1"/>
              <a:t>aperiam</a:t>
            </a:r>
            <a:r>
              <a:rPr lang="en-GB"/>
              <a:t>, </a:t>
            </a:r>
            <a:r>
              <a:rPr lang="en-GB" err="1"/>
              <a:t>eaque</a:t>
            </a:r>
            <a:r>
              <a:rPr lang="en-GB"/>
              <a:t> </a:t>
            </a:r>
            <a:r>
              <a:rPr lang="en-GB" err="1"/>
              <a:t>ipsa</a:t>
            </a:r>
            <a:r>
              <a:rPr lang="en-GB"/>
              <a:t> </a:t>
            </a:r>
            <a:r>
              <a:rPr lang="en-GB" err="1"/>
              <a:t>quae</a:t>
            </a:r>
            <a:r>
              <a:rPr lang="en-GB"/>
              <a:t> ab </a:t>
            </a:r>
            <a:r>
              <a:rPr lang="en-GB" err="1"/>
              <a:t>illo</a:t>
            </a:r>
            <a:r>
              <a:rPr lang="en-GB"/>
              <a:t> </a:t>
            </a:r>
            <a:r>
              <a:rPr lang="en-GB" err="1"/>
              <a:t>inventore</a:t>
            </a:r>
            <a:r>
              <a:rPr lang="en-GB"/>
              <a:t> </a:t>
            </a:r>
            <a:r>
              <a:rPr lang="en-GB" err="1"/>
              <a:t>veritatis</a:t>
            </a:r>
            <a:r>
              <a:rPr lang="en-GB"/>
              <a:t> et quasi </a:t>
            </a:r>
            <a:r>
              <a:rPr lang="en-GB" err="1"/>
              <a:t>architecto</a:t>
            </a:r>
            <a:r>
              <a:rPr lang="en-GB"/>
              <a:t> beatae vitae dicta sunt </a:t>
            </a:r>
            <a:r>
              <a:rPr lang="en-GB" err="1"/>
              <a:t>explicabo</a:t>
            </a:r>
            <a:r>
              <a:rPr lang="en-GB"/>
              <a:t>. </a:t>
            </a:r>
          </a:p>
          <a:p>
            <a:pPr lvl="0"/>
            <a:endParaRPr lang="en-GB"/>
          </a:p>
          <a:p>
            <a:pPr lvl="0"/>
            <a:r>
              <a:rPr lang="en-GB"/>
              <a:t>Nemo </a:t>
            </a:r>
            <a:r>
              <a:rPr lang="en-GB" err="1"/>
              <a:t>enim</a:t>
            </a:r>
            <a:r>
              <a:rPr lang="en-GB"/>
              <a:t> </a:t>
            </a:r>
            <a:r>
              <a:rPr lang="en-GB" err="1"/>
              <a:t>ipsam</a:t>
            </a:r>
            <a:r>
              <a:rPr lang="en-GB"/>
              <a:t> </a:t>
            </a:r>
            <a:r>
              <a:rPr lang="en-GB" err="1"/>
              <a:t>voluptatem</a:t>
            </a:r>
            <a:r>
              <a:rPr lang="en-GB"/>
              <a:t> </a:t>
            </a:r>
            <a:r>
              <a:rPr lang="en-GB" err="1"/>
              <a:t>quia</a:t>
            </a:r>
            <a:r>
              <a:rPr lang="en-GB"/>
              <a:t> </a:t>
            </a:r>
            <a:r>
              <a:rPr lang="en-GB" err="1"/>
              <a:t>voluptas</a:t>
            </a:r>
            <a:r>
              <a:rPr lang="en-GB"/>
              <a:t> sit </a:t>
            </a:r>
            <a:r>
              <a:rPr lang="en-GB" err="1"/>
              <a:t>aspernatur</a:t>
            </a:r>
            <a:r>
              <a:rPr lang="en-GB"/>
              <a:t> </a:t>
            </a:r>
            <a:r>
              <a:rPr lang="en-GB" err="1"/>
              <a:t>aut</a:t>
            </a:r>
            <a:r>
              <a:rPr lang="en-GB"/>
              <a:t> </a:t>
            </a:r>
            <a:r>
              <a:rPr lang="en-GB" err="1"/>
              <a:t>odit</a:t>
            </a:r>
            <a:r>
              <a:rPr lang="en-GB"/>
              <a:t> </a:t>
            </a:r>
            <a:r>
              <a:rPr lang="en-GB" err="1"/>
              <a:t>aut</a:t>
            </a:r>
            <a:r>
              <a:rPr lang="en-GB"/>
              <a:t> fugit, </a:t>
            </a:r>
            <a:r>
              <a:rPr lang="en-GB" err="1"/>
              <a:t>sed</a:t>
            </a:r>
            <a:r>
              <a:rPr lang="en-GB"/>
              <a:t> </a:t>
            </a:r>
            <a:r>
              <a:rPr lang="en-GB" err="1"/>
              <a:t>quia</a:t>
            </a:r>
            <a:r>
              <a:rPr lang="en-GB"/>
              <a:t> </a:t>
            </a:r>
            <a:r>
              <a:rPr lang="en-GB" err="1"/>
              <a:t>consequuntur</a:t>
            </a:r>
            <a:r>
              <a:rPr lang="en-GB"/>
              <a:t> </a:t>
            </a:r>
            <a:r>
              <a:rPr lang="en-GB" err="1"/>
              <a:t>magni</a:t>
            </a:r>
            <a:r>
              <a:rPr lang="en-GB"/>
              <a:t> </a:t>
            </a:r>
            <a:r>
              <a:rPr lang="en-GB" err="1"/>
              <a:t>dolores</a:t>
            </a:r>
            <a:r>
              <a:rPr lang="en-GB"/>
              <a:t> </a:t>
            </a:r>
            <a:r>
              <a:rPr lang="en-GB" err="1"/>
              <a:t>eos</a:t>
            </a:r>
            <a:r>
              <a:rPr lang="en-GB"/>
              <a:t> qui </a:t>
            </a:r>
            <a:r>
              <a:rPr lang="en-GB" err="1"/>
              <a:t>ratione</a:t>
            </a:r>
            <a:r>
              <a:rPr lang="en-GB"/>
              <a:t> </a:t>
            </a:r>
            <a:r>
              <a:rPr lang="en-GB" err="1"/>
              <a:t>voluptatem</a:t>
            </a:r>
            <a:r>
              <a:rPr lang="en-GB"/>
              <a:t> </a:t>
            </a:r>
            <a:r>
              <a:rPr lang="en-GB" err="1"/>
              <a:t>sequi</a:t>
            </a:r>
            <a:r>
              <a:rPr lang="en-GB"/>
              <a:t> </a:t>
            </a:r>
            <a:r>
              <a:rPr lang="en-GB" err="1"/>
              <a:t>nesciunt</a:t>
            </a:r>
            <a:r>
              <a:rPr lang="en-GB"/>
              <a:t>. </a:t>
            </a:r>
            <a:r>
              <a:rPr lang="en-GB" err="1"/>
              <a:t>Neque</a:t>
            </a:r>
            <a:r>
              <a:rPr lang="en-GB"/>
              <a:t> </a:t>
            </a:r>
            <a:r>
              <a:rPr lang="en-GB" err="1"/>
              <a:t>porro</a:t>
            </a:r>
            <a:r>
              <a:rPr lang="en-GB"/>
              <a:t> </a:t>
            </a:r>
            <a:r>
              <a:rPr lang="en-GB" err="1"/>
              <a:t>quisquam</a:t>
            </a:r>
            <a:r>
              <a:rPr lang="en-GB"/>
              <a:t> </a:t>
            </a:r>
            <a:r>
              <a:rPr lang="en-GB" err="1"/>
              <a:t>est</a:t>
            </a:r>
            <a:r>
              <a:rPr lang="en-GB"/>
              <a:t>, qui </a:t>
            </a:r>
            <a:r>
              <a:rPr lang="en-GB" err="1"/>
              <a:t>dolorem</a:t>
            </a:r>
            <a:r>
              <a:rPr lang="en-GB"/>
              <a:t> ipsum </a:t>
            </a:r>
            <a:r>
              <a:rPr lang="en-GB" err="1"/>
              <a:t>quia</a:t>
            </a:r>
            <a:r>
              <a:rPr lang="en-GB"/>
              <a:t> </a:t>
            </a:r>
            <a:r>
              <a:rPr lang="en-GB" err="1"/>
              <a:t>dolor</a:t>
            </a:r>
            <a:r>
              <a:rPr lang="en-GB"/>
              <a:t> sit </a:t>
            </a:r>
            <a:r>
              <a:rPr lang="en-GB" err="1"/>
              <a:t>amet</a:t>
            </a:r>
            <a:r>
              <a:rPr lang="en-GB"/>
              <a:t>, </a:t>
            </a:r>
            <a:r>
              <a:rPr lang="en-GB" err="1"/>
              <a:t>consectetur</a:t>
            </a:r>
            <a:r>
              <a:rPr lang="en-GB"/>
              <a:t>, </a:t>
            </a:r>
            <a:r>
              <a:rPr lang="en-GB" err="1"/>
              <a:t>adipisci</a:t>
            </a:r>
            <a:r>
              <a:rPr lang="en-GB"/>
              <a:t> </a:t>
            </a:r>
            <a:r>
              <a:rPr lang="en-GB" err="1"/>
              <a:t>velit</a:t>
            </a:r>
            <a:r>
              <a:rPr lang="en-GB"/>
              <a:t>, </a:t>
            </a:r>
            <a:r>
              <a:rPr lang="en-GB" err="1"/>
              <a:t>sed</a:t>
            </a:r>
            <a:r>
              <a:rPr lang="en-GB"/>
              <a:t> </a:t>
            </a:r>
            <a:r>
              <a:rPr lang="en-GB" err="1"/>
              <a:t>quia</a:t>
            </a:r>
            <a:r>
              <a:rPr lang="en-GB"/>
              <a:t> non </a:t>
            </a:r>
            <a:r>
              <a:rPr lang="en-GB" err="1"/>
              <a:t>numquam</a:t>
            </a:r>
            <a:r>
              <a:rPr lang="en-GB"/>
              <a:t> </a:t>
            </a:r>
            <a:r>
              <a:rPr lang="en-GB" err="1"/>
              <a:t>eius</a:t>
            </a:r>
            <a:r>
              <a:rPr lang="en-GB"/>
              <a:t> </a:t>
            </a:r>
            <a:r>
              <a:rPr lang="en-GB" err="1"/>
              <a:t>modi</a:t>
            </a:r>
            <a:r>
              <a:rPr lang="en-GB"/>
              <a:t> </a:t>
            </a:r>
            <a:r>
              <a:rPr lang="en-GB" err="1"/>
              <a:t>tempora</a:t>
            </a:r>
            <a:r>
              <a:rPr lang="en-GB"/>
              <a:t> </a:t>
            </a:r>
            <a:r>
              <a:rPr lang="en-GB" err="1"/>
              <a:t>incidunt</a:t>
            </a:r>
            <a:r>
              <a:rPr lang="en-GB"/>
              <a:t> </a:t>
            </a:r>
            <a:r>
              <a:rPr lang="en-GB" err="1"/>
              <a:t>ut</a:t>
            </a:r>
            <a:r>
              <a:rPr lang="en-GB"/>
              <a:t> labore et dolore </a:t>
            </a:r>
            <a:r>
              <a:rPr lang="en-GB" err="1"/>
              <a:t>magnam</a:t>
            </a:r>
            <a:r>
              <a:rPr lang="en-GB"/>
              <a:t> </a:t>
            </a:r>
            <a:r>
              <a:rPr lang="en-GB" err="1"/>
              <a:t>aliquam</a:t>
            </a:r>
            <a:r>
              <a:rPr lang="en-GB"/>
              <a:t> </a:t>
            </a:r>
            <a:r>
              <a:rPr lang="en-GB" err="1"/>
              <a:t>quaerat</a:t>
            </a:r>
            <a:r>
              <a:rPr lang="en-GB"/>
              <a:t> </a:t>
            </a:r>
            <a:r>
              <a:rPr lang="en-GB" err="1"/>
              <a:t>voluptatem</a:t>
            </a:r>
            <a:r>
              <a:rPr lang="en-GB"/>
              <a:t>. Ut </a:t>
            </a:r>
            <a:r>
              <a:rPr lang="en-GB" err="1"/>
              <a:t>enim</a:t>
            </a:r>
            <a:r>
              <a:rPr lang="en-GB"/>
              <a:t> ad minima </a:t>
            </a:r>
            <a:r>
              <a:rPr lang="en-GB" err="1"/>
              <a:t>veniam</a:t>
            </a:r>
            <a:r>
              <a:rPr lang="en-GB"/>
              <a:t>, </a:t>
            </a:r>
            <a:r>
              <a:rPr lang="en-GB" err="1"/>
              <a:t>quis</a:t>
            </a:r>
            <a:r>
              <a:rPr lang="en-GB"/>
              <a:t> nostrum </a:t>
            </a:r>
            <a:r>
              <a:rPr lang="en-GB" err="1"/>
              <a:t>exercitationem</a:t>
            </a:r>
            <a:r>
              <a:rPr lang="en-GB"/>
              <a:t> </a:t>
            </a:r>
            <a:r>
              <a:rPr lang="en-GB" err="1"/>
              <a:t>ullam</a:t>
            </a:r>
            <a:r>
              <a:rPr lang="en-GB"/>
              <a:t> corporis </a:t>
            </a:r>
            <a:r>
              <a:rPr lang="en-GB" err="1"/>
              <a:t>suscipit</a:t>
            </a:r>
            <a:r>
              <a:rPr lang="en-GB"/>
              <a:t> </a:t>
            </a:r>
            <a:r>
              <a:rPr lang="en-GB" err="1"/>
              <a:t>laboriosam</a:t>
            </a:r>
            <a:r>
              <a:rPr lang="en-GB"/>
              <a:t>, nisi </a:t>
            </a:r>
            <a:r>
              <a:rPr lang="en-GB" err="1"/>
              <a:t>ut</a:t>
            </a:r>
            <a:r>
              <a:rPr lang="en-GB"/>
              <a:t> </a:t>
            </a:r>
            <a:r>
              <a:rPr lang="en-GB" err="1"/>
              <a:t>aliquid</a:t>
            </a:r>
            <a:r>
              <a:rPr lang="en-GB"/>
              <a:t> ex </a:t>
            </a:r>
            <a:r>
              <a:rPr lang="en-GB" err="1"/>
              <a:t>ea</a:t>
            </a:r>
            <a:r>
              <a:rPr lang="en-GB"/>
              <a:t> </a:t>
            </a:r>
            <a:r>
              <a:rPr lang="en-GB" err="1"/>
              <a:t>commodi</a:t>
            </a:r>
            <a:r>
              <a:rPr lang="en-GB"/>
              <a:t> </a:t>
            </a:r>
            <a:r>
              <a:rPr lang="en-GB" err="1"/>
              <a:t>consequatur</a:t>
            </a:r>
            <a:r>
              <a:rPr lang="en-GB"/>
              <a:t>? </a:t>
            </a:r>
          </a:p>
          <a:p>
            <a:pPr lvl="0"/>
            <a:endParaRPr lang="en-GB"/>
          </a:p>
          <a:p>
            <a:pPr lvl="0"/>
            <a:r>
              <a:rPr lang="en-GB" err="1"/>
              <a:t>Quis</a:t>
            </a:r>
            <a:r>
              <a:rPr lang="en-GB"/>
              <a:t> autem </a:t>
            </a:r>
            <a:r>
              <a:rPr lang="en-GB" err="1"/>
              <a:t>vel</a:t>
            </a:r>
            <a:r>
              <a:rPr lang="en-GB"/>
              <a:t> </a:t>
            </a:r>
            <a:r>
              <a:rPr lang="en-GB" err="1"/>
              <a:t>eum</a:t>
            </a:r>
            <a:r>
              <a:rPr lang="en-GB"/>
              <a:t> </a:t>
            </a:r>
            <a:r>
              <a:rPr lang="en-GB" err="1"/>
              <a:t>iure</a:t>
            </a:r>
            <a:r>
              <a:rPr lang="en-GB"/>
              <a:t> </a:t>
            </a:r>
            <a:r>
              <a:rPr lang="en-GB" err="1"/>
              <a:t>reprehenderit</a:t>
            </a:r>
            <a:r>
              <a:rPr lang="en-GB"/>
              <a:t> qui in </a:t>
            </a:r>
            <a:r>
              <a:rPr lang="en-GB" err="1"/>
              <a:t>ea</a:t>
            </a:r>
            <a:r>
              <a:rPr lang="en-GB"/>
              <a:t> </a:t>
            </a:r>
            <a:r>
              <a:rPr lang="en-GB" err="1"/>
              <a:t>voluptate</a:t>
            </a:r>
            <a:r>
              <a:rPr lang="en-GB"/>
              <a:t> </a:t>
            </a:r>
            <a:r>
              <a:rPr lang="en-GB" err="1"/>
              <a:t>velit</a:t>
            </a:r>
            <a:r>
              <a:rPr lang="en-GB"/>
              <a:t> </a:t>
            </a:r>
            <a:r>
              <a:rPr lang="en-GB" err="1"/>
              <a:t>esse</a:t>
            </a:r>
            <a:r>
              <a:rPr lang="en-GB"/>
              <a:t> </a:t>
            </a:r>
            <a:r>
              <a:rPr lang="en-GB" err="1"/>
              <a:t>quam</a:t>
            </a:r>
            <a:r>
              <a:rPr lang="en-GB"/>
              <a:t> nihil </a:t>
            </a:r>
            <a:r>
              <a:rPr lang="en-GB" err="1"/>
              <a:t>molestiae</a:t>
            </a:r>
            <a:r>
              <a:rPr lang="en-GB"/>
              <a:t> </a:t>
            </a:r>
            <a:r>
              <a:rPr lang="en-GB" err="1"/>
              <a:t>consequatur</a:t>
            </a:r>
            <a:r>
              <a:rPr lang="en-GB"/>
              <a:t>, </a:t>
            </a:r>
            <a:r>
              <a:rPr lang="en-GB" err="1"/>
              <a:t>vel</a:t>
            </a:r>
            <a:r>
              <a:rPr lang="en-GB"/>
              <a:t> illum qui </a:t>
            </a:r>
            <a:r>
              <a:rPr lang="en-GB" err="1"/>
              <a:t>dolorem</a:t>
            </a:r>
            <a:r>
              <a:rPr lang="en-GB"/>
              <a:t> </a:t>
            </a:r>
            <a:r>
              <a:rPr lang="en-GB" err="1"/>
              <a:t>eum</a:t>
            </a:r>
            <a:r>
              <a:rPr lang="en-GB"/>
              <a:t> </a:t>
            </a:r>
            <a:r>
              <a:rPr lang="en-GB" err="1"/>
              <a:t>fugiat</a:t>
            </a:r>
            <a:r>
              <a:rPr lang="en-GB"/>
              <a:t> quo </a:t>
            </a:r>
            <a:r>
              <a:rPr lang="en-GB" err="1"/>
              <a:t>voluptas</a:t>
            </a:r>
            <a:r>
              <a:rPr lang="en-GB"/>
              <a:t> </a:t>
            </a:r>
            <a:r>
              <a:rPr lang="en-GB" err="1"/>
              <a:t>nulla</a:t>
            </a:r>
            <a:r>
              <a:rPr lang="en-GB"/>
              <a:t> </a:t>
            </a:r>
            <a:r>
              <a:rPr lang="en-GB" err="1"/>
              <a:t>pariatur</a:t>
            </a:r>
            <a:r>
              <a:rPr lang="en-GB"/>
              <a:t>.</a:t>
            </a:r>
            <a:endParaRPr lang="en-US"/>
          </a:p>
        </p:txBody>
      </p:sp>
    </p:spTree>
    <p:extLst>
      <p:ext uri="{BB962C8B-B14F-4D97-AF65-F5344CB8AC3E}">
        <p14:creationId xmlns:p14="http://schemas.microsoft.com/office/powerpoint/2010/main" val="42854164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CHAPTER - FULL - 7">
    <p:bg>
      <p:bgPr>
        <a:solidFill>
          <a:schemeClr val="tx2"/>
        </a:solidFill>
        <a:effectLst/>
      </p:bgPr>
    </p:bg>
    <p:spTree>
      <p:nvGrpSpPr>
        <p:cNvPr id="1" name=""/>
        <p:cNvGrpSpPr/>
        <p:nvPr/>
      </p:nvGrpSpPr>
      <p:grpSpPr>
        <a:xfrm>
          <a:off x="0" y="0"/>
          <a:ext cx="0" cy="0"/>
          <a:chOff x="0" y="0"/>
          <a:chExt cx="0" cy="0"/>
        </a:xfrm>
      </p:grpSpPr>
      <p:sp>
        <p:nvSpPr>
          <p:cNvPr id="5" name="Text Placeholder 7">
            <a:extLst>
              <a:ext uri="{FF2B5EF4-FFF2-40B4-BE49-F238E27FC236}">
                <a16:creationId xmlns:a16="http://schemas.microsoft.com/office/drawing/2014/main" id="{E88A9A8E-6BBA-65B1-38CD-1927740DCE9E}"/>
              </a:ext>
            </a:extLst>
          </p:cNvPr>
          <p:cNvSpPr>
            <a:spLocks noGrp="1"/>
          </p:cNvSpPr>
          <p:nvPr>
            <p:ph type="body" sz="quarter" idx="10" hasCustomPrompt="1"/>
          </p:nvPr>
        </p:nvSpPr>
        <p:spPr>
          <a:xfrm>
            <a:off x="596900" y="2188368"/>
            <a:ext cx="10956925" cy="2481263"/>
          </a:xfrm>
        </p:spPr>
        <p:txBody>
          <a:bodyPr anchor="ctr">
            <a:noAutofit/>
          </a:bodyPr>
          <a:lstStyle>
            <a:lvl1pPr algn="ctr">
              <a:defRPr sz="5800" b="1" i="0">
                <a:solidFill>
                  <a:schemeClr val="bg1"/>
                </a:solidFill>
                <a:latin typeface="Microsoft New Tai Lue" panose="020B0502040204020203" pitchFamily="34" charset="0"/>
                <a:cs typeface="Microsoft New Tai Lue" panose="020B0502040204020203" pitchFamily="34" charset="0"/>
              </a:defRPr>
            </a:lvl1pPr>
          </a:lstStyle>
          <a:p>
            <a:pPr lvl="0"/>
            <a:r>
              <a:rPr lang="en-GB"/>
              <a:t>Full width chapter title</a:t>
            </a:r>
            <a:endParaRPr lang="en-US"/>
          </a:p>
        </p:txBody>
      </p:sp>
      <p:pic>
        <p:nvPicPr>
          <p:cNvPr id="4" name="Picture 3">
            <a:extLst>
              <a:ext uri="{FF2B5EF4-FFF2-40B4-BE49-F238E27FC236}">
                <a16:creationId xmlns:a16="http://schemas.microsoft.com/office/drawing/2014/main" id="{B333615C-38ED-9873-AB6C-1782841700DA}"/>
              </a:ext>
            </a:extLst>
          </p:cNvPr>
          <p:cNvPicPr>
            <a:picLocks noChangeAspect="1"/>
          </p:cNvPicPr>
          <p:nvPr/>
        </p:nvPicPr>
        <p:blipFill rotWithShape="1">
          <a:blip r:embed="rId2"/>
          <a:srcRect l="22370" t="-8220"/>
          <a:stretch/>
        </p:blipFill>
        <p:spPr>
          <a:xfrm>
            <a:off x="596900" y="6310388"/>
            <a:ext cx="789203" cy="365125"/>
          </a:xfrm>
          <a:prstGeom prst="rect">
            <a:avLst/>
          </a:prstGeom>
        </p:spPr>
      </p:pic>
    </p:spTree>
    <p:extLst>
      <p:ext uri="{BB962C8B-B14F-4D97-AF65-F5344CB8AC3E}">
        <p14:creationId xmlns:p14="http://schemas.microsoft.com/office/powerpoint/2010/main" val="1691857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3Col_Pic_Copy_Black">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B0E9576-50CE-03B3-AB8E-7D7AEB91C45F}"/>
              </a:ext>
            </a:extLst>
          </p:cNvPr>
          <p:cNvSpPr>
            <a:spLocks noGrp="1"/>
          </p:cNvSpPr>
          <p:nvPr>
            <p:ph type="title"/>
          </p:nvPr>
        </p:nvSpPr>
        <p:spPr>
          <a:xfrm>
            <a:off x="685800" y="488870"/>
            <a:ext cx="10820400" cy="400110"/>
          </a:xfrm>
        </p:spPr>
        <p:txBody>
          <a:bodyPr/>
          <a:lstStyle/>
          <a:p>
            <a:r>
              <a:rPr lang="en-US"/>
              <a:t>Click to edit Master title style</a:t>
            </a:r>
          </a:p>
        </p:txBody>
      </p:sp>
      <p:sp>
        <p:nvSpPr>
          <p:cNvPr id="7" name="Text Placeholder 10">
            <a:extLst>
              <a:ext uri="{FF2B5EF4-FFF2-40B4-BE49-F238E27FC236}">
                <a16:creationId xmlns:a16="http://schemas.microsoft.com/office/drawing/2014/main" id="{A361F08C-AC9A-66B7-F2BD-09EFE9CE95A3}"/>
              </a:ext>
            </a:extLst>
          </p:cNvPr>
          <p:cNvSpPr>
            <a:spLocks noGrp="1"/>
          </p:cNvSpPr>
          <p:nvPr>
            <p:ph type="body" sz="quarter" idx="10" hasCustomPrompt="1"/>
          </p:nvPr>
        </p:nvSpPr>
        <p:spPr>
          <a:xfrm>
            <a:off x="685800" y="1765190"/>
            <a:ext cx="3236913" cy="477148"/>
          </a:xfrm>
          <a:solidFill>
            <a:schemeClr val="tx1"/>
          </a:solidFill>
        </p:spPr>
        <p:txBody>
          <a:bodyPr lIns="0" tIns="0" rIns="0" bIns="0" anchor="ctr">
            <a:noAutofit/>
          </a:bodyPr>
          <a:lstStyle>
            <a:lvl1pPr algn="ctr">
              <a:defRPr b="1" i="0">
                <a:solidFill>
                  <a:schemeClr val="bg1"/>
                </a:solidFill>
                <a:latin typeface="Microsoft New Tai Lue" panose="020B0502040204020203" pitchFamily="34" charset="0"/>
                <a:cs typeface="Microsoft New Tai Lue" panose="020B0502040204020203" pitchFamily="34" charset="0"/>
              </a:defRPr>
            </a:lvl1pPr>
          </a:lstStyle>
          <a:p>
            <a:pPr lvl="0"/>
            <a:r>
              <a:rPr lang="en-GB"/>
              <a:t>BOX TITLE</a:t>
            </a:r>
            <a:endParaRPr lang="en-US"/>
          </a:p>
        </p:txBody>
      </p:sp>
      <p:sp>
        <p:nvSpPr>
          <p:cNvPr id="8" name="Text Placeholder 10">
            <a:extLst>
              <a:ext uri="{FF2B5EF4-FFF2-40B4-BE49-F238E27FC236}">
                <a16:creationId xmlns:a16="http://schemas.microsoft.com/office/drawing/2014/main" id="{AF22AA82-76C1-E1B0-0ECD-6F6F15DF7631}"/>
              </a:ext>
            </a:extLst>
          </p:cNvPr>
          <p:cNvSpPr>
            <a:spLocks noGrp="1"/>
          </p:cNvSpPr>
          <p:nvPr>
            <p:ph type="body" sz="quarter" idx="11" hasCustomPrompt="1"/>
          </p:nvPr>
        </p:nvSpPr>
        <p:spPr>
          <a:xfrm>
            <a:off x="4477910" y="1765190"/>
            <a:ext cx="3236913" cy="477148"/>
          </a:xfrm>
          <a:solidFill>
            <a:schemeClr val="tx1"/>
          </a:solidFill>
        </p:spPr>
        <p:txBody>
          <a:bodyPr lIns="0" tIns="0" rIns="0" bIns="0" anchor="ctr">
            <a:noAutofit/>
          </a:bodyPr>
          <a:lstStyle>
            <a:lvl1pPr algn="ctr">
              <a:defRPr b="1" i="0">
                <a:solidFill>
                  <a:schemeClr val="bg1"/>
                </a:solidFill>
                <a:latin typeface="Microsoft New Tai Lue" panose="020B0502040204020203" pitchFamily="34" charset="0"/>
                <a:cs typeface="Microsoft New Tai Lue" panose="020B0502040204020203" pitchFamily="34" charset="0"/>
              </a:defRPr>
            </a:lvl1pPr>
          </a:lstStyle>
          <a:p>
            <a:pPr lvl="0"/>
            <a:r>
              <a:rPr lang="en-GB"/>
              <a:t>BOX TITLE</a:t>
            </a:r>
            <a:endParaRPr lang="en-US"/>
          </a:p>
        </p:txBody>
      </p:sp>
      <p:sp>
        <p:nvSpPr>
          <p:cNvPr id="9" name="Text Placeholder 10">
            <a:extLst>
              <a:ext uri="{FF2B5EF4-FFF2-40B4-BE49-F238E27FC236}">
                <a16:creationId xmlns:a16="http://schemas.microsoft.com/office/drawing/2014/main" id="{2C62ABA8-9F54-B39F-9823-76DC1654C915}"/>
              </a:ext>
            </a:extLst>
          </p:cNvPr>
          <p:cNvSpPr>
            <a:spLocks noGrp="1"/>
          </p:cNvSpPr>
          <p:nvPr>
            <p:ph type="body" sz="quarter" idx="12" hasCustomPrompt="1"/>
          </p:nvPr>
        </p:nvSpPr>
        <p:spPr>
          <a:xfrm>
            <a:off x="8270020" y="1765190"/>
            <a:ext cx="3236913" cy="477148"/>
          </a:xfrm>
          <a:solidFill>
            <a:schemeClr val="tx1"/>
          </a:solidFill>
        </p:spPr>
        <p:txBody>
          <a:bodyPr lIns="0" tIns="0" rIns="0" bIns="0" anchor="ctr">
            <a:noAutofit/>
          </a:bodyPr>
          <a:lstStyle>
            <a:lvl1pPr algn="ctr">
              <a:defRPr b="1" i="0">
                <a:solidFill>
                  <a:schemeClr val="bg1"/>
                </a:solidFill>
                <a:latin typeface="Microsoft New Tai Lue" panose="020B0502040204020203" pitchFamily="34" charset="0"/>
                <a:cs typeface="Microsoft New Tai Lue" panose="020B0502040204020203" pitchFamily="34" charset="0"/>
              </a:defRPr>
            </a:lvl1pPr>
          </a:lstStyle>
          <a:p>
            <a:pPr lvl="0"/>
            <a:r>
              <a:rPr lang="en-GB"/>
              <a:t>BOX TITLE</a:t>
            </a:r>
            <a:endParaRPr lang="en-US"/>
          </a:p>
        </p:txBody>
      </p:sp>
      <p:sp>
        <p:nvSpPr>
          <p:cNvPr id="3" name="Picture Placeholder 14">
            <a:extLst>
              <a:ext uri="{FF2B5EF4-FFF2-40B4-BE49-F238E27FC236}">
                <a16:creationId xmlns:a16="http://schemas.microsoft.com/office/drawing/2014/main" id="{6B5EF4D1-054C-7393-27B3-A85D220BCEB7}"/>
              </a:ext>
            </a:extLst>
          </p:cNvPr>
          <p:cNvSpPr>
            <a:spLocks noGrp="1"/>
          </p:cNvSpPr>
          <p:nvPr>
            <p:ph type="pic" sz="quarter" idx="13" hasCustomPrompt="1"/>
          </p:nvPr>
        </p:nvSpPr>
        <p:spPr>
          <a:xfrm>
            <a:off x="685067" y="2242338"/>
            <a:ext cx="3236914" cy="1916194"/>
          </a:xfrm>
        </p:spPr>
        <p:txBody>
          <a:bodyPr anchor="ctr"/>
          <a:lstStyle>
            <a:lvl1pPr algn="ctr">
              <a:defRPr/>
            </a:lvl1pPr>
          </a:lstStyle>
          <a:p>
            <a:r>
              <a:rPr lang="en-US"/>
              <a:t>PICTURE</a:t>
            </a:r>
            <a:br>
              <a:rPr lang="en-US"/>
            </a:br>
            <a:br>
              <a:rPr lang="en-US"/>
            </a:br>
            <a:br>
              <a:rPr lang="en-US"/>
            </a:br>
            <a:endParaRPr lang="en-US"/>
          </a:p>
        </p:txBody>
      </p:sp>
      <p:sp>
        <p:nvSpPr>
          <p:cNvPr id="13" name="Picture Placeholder 14">
            <a:extLst>
              <a:ext uri="{FF2B5EF4-FFF2-40B4-BE49-F238E27FC236}">
                <a16:creationId xmlns:a16="http://schemas.microsoft.com/office/drawing/2014/main" id="{97D3F2BC-AA8D-D3A2-3D48-2A45B0244725}"/>
              </a:ext>
            </a:extLst>
          </p:cNvPr>
          <p:cNvSpPr>
            <a:spLocks noGrp="1"/>
          </p:cNvSpPr>
          <p:nvPr>
            <p:ph type="pic" sz="quarter" idx="14" hasCustomPrompt="1"/>
          </p:nvPr>
        </p:nvSpPr>
        <p:spPr>
          <a:xfrm>
            <a:off x="4477178" y="2242338"/>
            <a:ext cx="3236914" cy="1916194"/>
          </a:xfrm>
        </p:spPr>
        <p:txBody>
          <a:bodyPr anchor="ctr"/>
          <a:lstStyle>
            <a:lvl1pPr algn="ctr">
              <a:defRPr/>
            </a:lvl1pPr>
          </a:lstStyle>
          <a:p>
            <a:r>
              <a:rPr lang="en-US"/>
              <a:t>PICTURE</a:t>
            </a:r>
            <a:br>
              <a:rPr lang="en-US"/>
            </a:br>
            <a:br>
              <a:rPr lang="en-US"/>
            </a:br>
            <a:br>
              <a:rPr lang="en-US"/>
            </a:br>
            <a:endParaRPr lang="en-US"/>
          </a:p>
        </p:txBody>
      </p:sp>
      <p:sp>
        <p:nvSpPr>
          <p:cNvPr id="14" name="Picture Placeholder 14">
            <a:extLst>
              <a:ext uri="{FF2B5EF4-FFF2-40B4-BE49-F238E27FC236}">
                <a16:creationId xmlns:a16="http://schemas.microsoft.com/office/drawing/2014/main" id="{BD83A8B8-1CD5-D8D5-7C10-EB87D9BD564D}"/>
              </a:ext>
            </a:extLst>
          </p:cNvPr>
          <p:cNvSpPr>
            <a:spLocks noGrp="1"/>
          </p:cNvSpPr>
          <p:nvPr>
            <p:ph type="pic" sz="quarter" idx="15" hasCustomPrompt="1"/>
          </p:nvPr>
        </p:nvSpPr>
        <p:spPr>
          <a:xfrm>
            <a:off x="8270019" y="2242338"/>
            <a:ext cx="3236914" cy="1916194"/>
          </a:xfrm>
        </p:spPr>
        <p:txBody>
          <a:bodyPr anchor="ctr"/>
          <a:lstStyle>
            <a:lvl1pPr algn="ctr">
              <a:defRPr/>
            </a:lvl1pPr>
          </a:lstStyle>
          <a:p>
            <a:r>
              <a:rPr lang="en-US"/>
              <a:t>PICTURE</a:t>
            </a:r>
            <a:br>
              <a:rPr lang="en-US"/>
            </a:br>
            <a:br>
              <a:rPr lang="en-US"/>
            </a:br>
            <a:br>
              <a:rPr lang="en-US"/>
            </a:br>
            <a:endParaRPr lang="en-US"/>
          </a:p>
        </p:txBody>
      </p:sp>
      <p:sp>
        <p:nvSpPr>
          <p:cNvPr id="15" name="Text Placeholder 10">
            <a:extLst>
              <a:ext uri="{FF2B5EF4-FFF2-40B4-BE49-F238E27FC236}">
                <a16:creationId xmlns:a16="http://schemas.microsoft.com/office/drawing/2014/main" id="{D53DDEED-254C-FC7F-357D-6C9F1C1BA2FD}"/>
              </a:ext>
            </a:extLst>
          </p:cNvPr>
          <p:cNvSpPr>
            <a:spLocks noGrp="1"/>
          </p:cNvSpPr>
          <p:nvPr>
            <p:ph type="body" sz="quarter" idx="16" hasCustomPrompt="1"/>
          </p:nvPr>
        </p:nvSpPr>
        <p:spPr>
          <a:xfrm>
            <a:off x="685800" y="4183352"/>
            <a:ext cx="3236913" cy="1398463"/>
          </a:xfrm>
          <a:solidFill>
            <a:schemeClr val="bg1">
              <a:lumMod val="95000"/>
            </a:schemeClr>
          </a:solidFill>
        </p:spPr>
        <p:txBody>
          <a:bodyPr lIns="72000" tIns="72000" rIns="72000" bIns="72000" anchor="t">
            <a:noAutofit/>
          </a:bodyPr>
          <a:lstStyle>
            <a:lvl1pPr algn="ctr">
              <a:defRPr b="0" i="0">
                <a:latin typeface="Microsoft New Tai Lue" panose="020B0502040204020203" pitchFamily="34" charset="0"/>
                <a:cs typeface="Microsoft New Tai Lue" panose="020B0502040204020203" pitchFamily="34" charset="0"/>
              </a:defRPr>
            </a:lvl1pPr>
          </a:lstStyle>
          <a:p>
            <a:pPr lvl="0"/>
            <a:r>
              <a:rPr lang="en-GB"/>
              <a:t>Copy area if needed</a:t>
            </a:r>
            <a:endParaRPr lang="en-US"/>
          </a:p>
        </p:txBody>
      </p:sp>
      <p:sp>
        <p:nvSpPr>
          <p:cNvPr id="16" name="Text Placeholder 10">
            <a:extLst>
              <a:ext uri="{FF2B5EF4-FFF2-40B4-BE49-F238E27FC236}">
                <a16:creationId xmlns:a16="http://schemas.microsoft.com/office/drawing/2014/main" id="{B6C3144A-5A89-5C0A-AD21-CAECF156A5B6}"/>
              </a:ext>
            </a:extLst>
          </p:cNvPr>
          <p:cNvSpPr>
            <a:spLocks noGrp="1"/>
          </p:cNvSpPr>
          <p:nvPr>
            <p:ph type="body" sz="quarter" idx="17" hasCustomPrompt="1"/>
          </p:nvPr>
        </p:nvSpPr>
        <p:spPr>
          <a:xfrm>
            <a:off x="4477910" y="4183352"/>
            <a:ext cx="3236913" cy="1398463"/>
          </a:xfrm>
          <a:solidFill>
            <a:schemeClr val="bg1">
              <a:lumMod val="95000"/>
            </a:schemeClr>
          </a:solidFill>
        </p:spPr>
        <p:txBody>
          <a:bodyPr lIns="72000" tIns="72000" rIns="72000" bIns="72000" anchor="t">
            <a:noAutofit/>
          </a:bodyPr>
          <a:lstStyle>
            <a:lvl1pPr algn="ctr">
              <a:defRPr b="0" i="0">
                <a:latin typeface="Microsoft New Tai Lue" panose="020B0502040204020203" pitchFamily="34" charset="0"/>
                <a:cs typeface="Microsoft New Tai Lue" panose="020B0502040204020203" pitchFamily="34" charset="0"/>
              </a:defRPr>
            </a:lvl1pPr>
          </a:lstStyle>
          <a:p>
            <a:pPr lvl="0"/>
            <a:r>
              <a:rPr lang="en-GB"/>
              <a:t>Copy area if needed</a:t>
            </a:r>
            <a:endParaRPr lang="en-US"/>
          </a:p>
        </p:txBody>
      </p:sp>
      <p:sp>
        <p:nvSpPr>
          <p:cNvPr id="17" name="Text Placeholder 10">
            <a:extLst>
              <a:ext uri="{FF2B5EF4-FFF2-40B4-BE49-F238E27FC236}">
                <a16:creationId xmlns:a16="http://schemas.microsoft.com/office/drawing/2014/main" id="{DB64B7E5-32BF-35CA-8587-CAA6133C43A0}"/>
              </a:ext>
            </a:extLst>
          </p:cNvPr>
          <p:cNvSpPr>
            <a:spLocks noGrp="1"/>
          </p:cNvSpPr>
          <p:nvPr>
            <p:ph type="body" sz="quarter" idx="18" hasCustomPrompt="1"/>
          </p:nvPr>
        </p:nvSpPr>
        <p:spPr>
          <a:xfrm>
            <a:off x="8270020" y="4183352"/>
            <a:ext cx="3236913" cy="1398463"/>
          </a:xfrm>
          <a:solidFill>
            <a:schemeClr val="bg1">
              <a:lumMod val="95000"/>
            </a:schemeClr>
          </a:solidFill>
        </p:spPr>
        <p:txBody>
          <a:bodyPr lIns="72000" tIns="72000" rIns="72000" bIns="72000" anchor="t">
            <a:noAutofit/>
          </a:bodyPr>
          <a:lstStyle>
            <a:lvl1pPr algn="ctr">
              <a:defRPr b="0" i="0">
                <a:latin typeface="Microsoft New Tai Lue" panose="020B0502040204020203" pitchFamily="34" charset="0"/>
                <a:cs typeface="Microsoft New Tai Lue" panose="020B0502040204020203" pitchFamily="34" charset="0"/>
              </a:defRPr>
            </a:lvl1pPr>
          </a:lstStyle>
          <a:p>
            <a:pPr lvl="0"/>
            <a:r>
              <a:rPr lang="en-GB"/>
              <a:t>Copy area if needed</a:t>
            </a:r>
            <a:endParaRPr lang="en-US"/>
          </a:p>
        </p:txBody>
      </p:sp>
    </p:spTree>
    <p:extLst>
      <p:ext uri="{BB962C8B-B14F-4D97-AF65-F5344CB8AC3E}">
        <p14:creationId xmlns:p14="http://schemas.microsoft.com/office/powerpoint/2010/main" val="197164397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4Box_Bullet_Bl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570032D-D50E-7345-0859-45B0DC8BD944}"/>
              </a:ext>
            </a:extLst>
          </p:cNvPr>
          <p:cNvSpPr/>
          <p:nvPr/>
        </p:nvSpPr>
        <p:spPr>
          <a:xfrm>
            <a:off x="0" y="0"/>
            <a:ext cx="2848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8">
            <a:extLst>
              <a:ext uri="{FF2B5EF4-FFF2-40B4-BE49-F238E27FC236}">
                <a16:creationId xmlns:a16="http://schemas.microsoft.com/office/drawing/2014/main" id="{3E270EBB-AE35-35E5-284F-84BBD6240245}"/>
              </a:ext>
            </a:extLst>
          </p:cNvPr>
          <p:cNvSpPr txBox="1">
            <a:spLocks/>
          </p:cNvSpPr>
          <p:nvPr/>
        </p:nvSpPr>
        <p:spPr>
          <a:xfrm>
            <a:off x="0" y="6324254"/>
            <a:ext cx="284814" cy="365125"/>
          </a:xfrm>
          <a:prstGeom prst="rect">
            <a:avLst/>
          </a:prstGeom>
        </p:spPr>
        <p:txBody>
          <a:bodyPr vert="horz" lIns="0" tIns="0" rIns="0" bIns="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7A731D5-EFCD-C34B-B55F-7373AF3E3D53}" type="slidenum">
              <a:rPr lang="en-US" sz="1000" b="1" i="0" smtClean="0">
                <a:solidFill>
                  <a:schemeClr val="bg1"/>
                </a:solidFill>
                <a:latin typeface="Microsoft New Tai Lue" panose="020B0502040204020203" pitchFamily="34" charset="0"/>
                <a:cs typeface="Microsoft New Tai Lue" panose="020B0502040204020203" pitchFamily="34" charset="0"/>
              </a:rPr>
              <a:pPr algn="ctr"/>
              <a:t>‹#›</a:t>
            </a:fld>
            <a:endParaRPr lang="en-US" sz="1000" b="1" i="0">
              <a:solidFill>
                <a:schemeClr val="bg1"/>
              </a:solidFill>
              <a:latin typeface="Microsoft New Tai Lue" panose="020B0502040204020203" pitchFamily="34" charset="0"/>
              <a:cs typeface="Microsoft New Tai Lue" panose="020B0502040204020203" pitchFamily="34" charset="0"/>
            </a:endParaRPr>
          </a:p>
        </p:txBody>
      </p:sp>
      <p:sp>
        <p:nvSpPr>
          <p:cNvPr id="6" name="Title 2">
            <a:extLst>
              <a:ext uri="{FF2B5EF4-FFF2-40B4-BE49-F238E27FC236}">
                <a16:creationId xmlns:a16="http://schemas.microsoft.com/office/drawing/2014/main" id="{7B0E9576-50CE-03B3-AB8E-7D7AEB91C45F}"/>
              </a:ext>
            </a:extLst>
          </p:cNvPr>
          <p:cNvSpPr>
            <a:spLocks noGrp="1"/>
          </p:cNvSpPr>
          <p:nvPr>
            <p:ph type="title"/>
          </p:nvPr>
        </p:nvSpPr>
        <p:spPr>
          <a:xfrm>
            <a:off x="685800" y="488870"/>
            <a:ext cx="10820400" cy="400110"/>
          </a:xfrm>
        </p:spPr>
        <p:txBody>
          <a:bodyPr/>
          <a:lstStyle/>
          <a:p>
            <a:r>
              <a:rPr lang="en-US"/>
              <a:t>Click to edit Master title style</a:t>
            </a:r>
          </a:p>
        </p:txBody>
      </p:sp>
      <p:sp>
        <p:nvSpPr>
          <p:cNvPr id="14" name="Text Placeholder 10">
            <a:extLst>
              <a:ext uri="{FF2B5EF4-FFF2-40B4-BE49-F238E27FC236}">
                <a16:creationId xmlns:a16="http://schemas.microsoft.com/office/drawing/2014/main" id="{0FD459E5-810B-B6B2-3271-357ED0CE6474}"/>
              </a:ext>
            </a:extLst>
          </p:cNvPr>
          <p:cNvSpPr>
            <a:spLocks noGrp="1"/>
          </p:cNvSpPr>
          <p:nvPr>
            <p:ph type="body" sz="quarter" idx="10" hasCustomPrompt="1"/>
          </p:nvPr>
        </p:nvSpPr>
        <p:spPr>
          <a:xfrm>
            <a:off x="1586863" y="1269890"/>
            <a:ext cx="4447746" cy="477148"/>
          </a:xfrm>
          <a:solidFill>
            <a:srgbClr val="3B3838"/>
          </a:solidFill>
        </p:spPr>
        <p:txBody>
          <a:bodyPr lIns="0" tIns="0" rIns="0" bIns="0" anchor="ctr">
            <a:noAutofit/>
          </a:bodyPr>
          <a:lstStyle>
            <a:lvl1pPr algn="ctr">
              <a:defRPr b="1" i="0">
                <a:solidFill>
                  <a:schemeClr val="bg1"/>
                </a:solidFill>
                <a:latin typeface="Microsoft New Tai Lue" panose="020B0502040204020203" pitchFamily="34" charset="0"/>
                <a:cs typeface="Microsoft New Tai Lue" panose="020B0502040204020203" pitchFamily="34" charset="0"/>
              </a:defRPr>
            </a:lvl1pPr>
          </a:lstStyle>
          <a:p>
            <a:pPr lvl="0"/>
            <a:r>
              <a:rPr lang="en-GB"/>
              <a:t>BOX TITLE</a:t>
            </a:r>
            <a:endParaRPr lang="en-US"/>
          </a:p>
        </p:txBody>
      </p:sp>
      <p:sp>
        <p:nvSpPr>
          <p:cNvPr id="15" name="Text Placeholder 10">
            <a:extLst>
              <a:ext uri="{FF2B5EF4-FFF2-40B4-BE49-F238E27FC236}">
                <a16:creationId xmlns:a16="http://schemas.microsoft.com/office/drawing/2014/main" id="{45FEC530-6554-3710-D2F8-03889E005EF1}"/>
              </a:ext>
            </a:extLst>
          </p:cNvPr>
          <p:cNvSpPr>
            <a:spLocks noGrp="1"/>
          </p:cNvSpPr>
          <p:nvPr>
            <p:ph type="body" sz="quarter" idx="11" hasCustomPrompt="1"/>
          </p:nvPr>
        </p:nvSpPr>
        <p:spPr>
          <a:xfrm>
            <a:off x="6493398" y="1269890"/>
            <a:ext cx="4447746" cy="477148"/>
          </a:xfrm>
          <a:solidFill>
            <a:srgbClr val="3B3838"/>
          </a:solidFill>
        </p:spPr>
        <p:txBody>
          <a:bodyPr lIns="0" tIns="0" rIns="0" bIns="0" anchor="ctr">
            <a:noAutofit/>
          </a:bodyPr>
          <a:lstStyle>
            <a:lvl1pPr algn="ctr">
              <a:defRPr b="1" i="0">
                <a:solidFill>
                  <a:schemeClr val="bg1"/>
                </a:solidFill>
                <a:latin typeface="Microsoft New Tai Lue" panose="020B0502040204020203" pitchFamily="34" charset="0"/>
                <a:cs typeface="Microsoft New Tai Lue" panose="020B0502040204020203" pitchFamily="34" charset="0"/>
              </a:defRPr>
            </a:lvl1pPr>
          </a:lstStyle>
          <a:p>
            <a:pPr lvl="0"/>
            <a:r>
              <a:rPr lang="en-GB"/>
              <a:t>BOX TITLE</a:t>
            </a:r>
            <a:endParaRPr lang="en-US"/>
          </a:p>
        </p:txBody>
      </p:sp>
      <p:sp>
        <p:nvSpPr>
          <p:cNvPr id="16" name="Text Placeholder 10">
            <a:extLst>
              <a:ext uri="{FF2B5EF4-FFF2-40B4-BE49-F238E27FC236}">
                <a16:creationId xmlns:a16="http://schemas.microsoft.com/office/drawing/2014/main" id="{D3F4653A-C086-4FF9-2C5D-35D4B2B3A7C3}"/>
              </a:ext>
            </a:extLst>
          </p:cNvPr>
          <p:cNvSpPr>
            <a:spLocks noGrp="1"/>
          </p:cNvSpPr>
          <p:nvPr>
            <p:ph type="body" sz="quarter" idx="15" hasCustomPrompt="1"/>
          </p:nvPr>
        </p:nvSpPr>
        <p:spPr>
          <a:xfrm>
            <a:off x="1586863" y="3784490"/>
            <a:ext cx="4447746" cy="477148"/>
          </a:xfrm>
          <a:solidFill>
            <a:srgbClr val="3B3838"/>
          </a:solidFill>
        </p:spPr>
        <p:txBody>
          <a:bodyPr lIns="0" tIns="0" rIns="0" bIns="0" anchor="ctr">
            <a:noAutofit/>
          </a:bodyPr>
          <a:lstStyle>
            <a:lvl1pPr algn="ctr">
              <a:defRPr b="1" i="0">
                <a:solidFill>
                  <a:schemeClr val="bg1"/>
                </a:solidFill>
                <a:latin typeface="Microsoft New Tai Lue" panose="020B0502040204020203" pitchFamily="34" charset="0"/>
                <a:cs typeface="Microsoft New Tai Lue" panose="020B0502040204020203" pitchFamily="34" charset="0"/>
              </a:defRPr>
            </a:lvl1pPr>
          </a:lstStyle>
          <a:p>
            <a:pPr lvl="0"/>
            <a:r>
              <a:rPr lang="en-GB"/>
              <a:t>BOX TITLE</a:t>
            </a:r>
            <a:endParaRPr lang="en-US"/>
          </a:p>
        </p:txBody>
      </p:sp>
      <p:sp>
        <p:nvSpPr>
          <p:cNvPr id="17" name="Text Placeholder 10">
            <a:extLst>
              <a:ext uri="{FF2B5EF4-FFF2-40B4-BE49-F238E27FC236}">
                <a16:creationId xmlns:a16="http://schemas.microsoft.com/office/drawing/2014/main" id="{CDE1576A-DD1F-EC60-F21B-83152EC907FF}"/>
              </a:ext>
            </a:extLst>
          </p:cNvPr>
          <p:cNvSpPr>
            <a:spLocks noGrp="1"/>
          </p:cNvSpPr>
          <p:nvPr>
            <p:ph type="body" sz="quarter" idx="16" hasCustomPrompt="1"/>
          </p:nvPr>
        </p:nvSpPr>
        <p:spPr>
          <a:xfrm>
            <a:off x="6493398" y="3784490"/>
            <a:ext cx="4447746" cy="477148"/>
          </a:xfrm>
          <a:solidFill>
            <a:srgbClr val="3B3838"/>
          </a:solidFill>
        </p:spPr>
        <p:txBody>
          <a:bodyPr lIns="0" tIns="0" rIns="0" bIns="0" anchor="ctr">
            <a:noAutofit/>
          </a:bodyPr>
          <a:lstStyle>
            <a:lvl1pPr algn="ctr">
              <a:defRPr b="1" i="0">
                <a:solidFill>
                  <a:schemeClr val="bg1"/>
                </a:solidFill>
                <a:latin typeface="Microsoft New Tai Lue" panose="020B0502040204020203" pitchFamily="34" charset="0"/>
                <a:cs typeface="Microsoft New Tai Lue" panose="020B0502040204020203" pitchFamily="34" charset="0"/>
              </a:defRPr>
            </a:lvl1pPr>
          </a:lstStyle>
          <a:p>
            <a:pPr lvl="0"/>
            <a:r>
              <a:rPr lang="en-GB"/>
              <a:t>BOX TITLE</a:t>
            </a:r>
            <a:endParaRPr lang="en-US"/>
          </a:p>
        </p:txBody>
      </p:sp>
      <p:sp>
        <p:nvSpPr>
          <p:cNvPr id="18" name="Text Placeholder 7">
            <a:extLst>
              <a:ext uri="{FF2B5EF4-FFF2-40B4-BE49-F238E27FC236}">
                <a16:creationId xmlns:a16="http://schemas.microsoft.com/office/drawing/2014/main" id="{4E57E319-C398-AADA-35E3-127400BA3487}"/>
              </a:ext>
            </a:extLst>
          </p:cNvPr>
          <p:cNvSpPr>
            <a:spLocks noGrp="1"/>
          </p:cNvSpPr>
          <p:nvPr>
            <p:ph type="body" sz="quarter" idx="19"/>
          </p:nvPr>
        </p:nvSpPr>
        <p:spPr>
          <a:xfrm>
            <a:off x="1586129" y="1747039"/>
            <a:ext cx="4447746" cy="1656542"/>
          </a:xfrm>
          <a:ln>
            <a:solidFill>
              <a:schemeClr val="bg1">
                <a:lumMod val="75000"/>
              </a:schemeClr>
            </a:solidFill>
          </a:ln>
        </p:spPr>
        <p:txBody>
          <a:bodyPr>
            <a:noAutofit/>
          </a:bodyPr>
          <a:lstStyle>
            <a:lvl1pPr marL="171450" indent="-171450" algn="l">
              <a:buFont typeface="Arial" panose="020B0604020202020204" pitchFamily="34" charset="0"/>
              <a:buChar char="•"/>
              <a:defRPr/>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7">
            <a:extLst>
              <a:ext uri="{FF2B5EF4-FFF2-40B4-BE49-F238E27FC236}">
                <a16:creationId xmlns:a16="http://schemas.microsoft.com/office/drawing/2014/main" id="{4679E5AD-1AA0-402D-4D19-7BDFB10CD690}"/>
              </a:ext>
            </a:extLst>
          </p:cNvPr>
          <p:cNvSpPr>
            <a:spLocks noGrp="1"/>
          </p:cNvSpPr>
          <p:nvPr>
            <p:ph type="body" sz="quarter" idx="20"/>
          </p:nvPr>
        </p:nvSpPr>
        <p:spPr>
          <a:xfrm>
            <a:off x="6492666" y="1747038"/>
            <a:ext cx="4447746" cy="1656542"/>
          </a:xfrm>
          <a:ln>
            <a:solidFill>
              <a:schemeClr val="bg1">
                <a:lumMod val="75000"/>
              </a:schemeClr>
            </a:solidFill>
          </a:ln>
        </p:spPr>
        <p:txBody>
          <a:bodyPr>
            <a:noAutofit/>
          </a:bodyPr>
          <a:lstStyle>
            <a:lvl1pPr marL="171450" indent="-171450" algn="l">
              <a:buFont typeface="Arial" panose="020B0604020202020204" pitchFamily="34" charset="0"/>
              <a:buChar char="•"/>
              <a:defRPr/>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7">
            <a:extLst>
              <a:ext uri="{FF2B5EF4-FFF2-40B4-BE49-F238E27FC236}">
                <a16:creationId xmlns:a16="http://schemas.microsoft.com/office/drawing/2014/main" id="{596D2D39-D0D7-E791-0ECF-B369502AE91B}"/>
              </a:ext>
            </a:extLst>
          </p:cNvPr>
          <p:cNvSpPr>
            <a:spLocks noGrp="1"/>
          </p:cNvSpPr>
          <p:nvPr>
            <p:ph type="body" sz="quarter" idx="21"/>
          </p:nvPr>
        </p:nvSpPr>
        <p:spPr>
          <a:xfrm>
            <a:off x="1586129" y="4261639"/>
            <a:ext cx="4447746" cy="1656542"/>
          </a:xfrm>
          <a:ln>
            <a:solidFill>
              <a:schemeClr val="bg1">
                <a:lumMod val="75000"/>
              </a:schemeClr>
            </a:solidFill>
          </a:ln>
        </p:spPr>
        <p:txBody>
          <a:bodyPr>
            <a:noAutofit/>
          </a:bodyPr>
          <a:lstStyle>
            <a:lvl1pPr marL="171450" indent="-171450" algn="l">
              <a:buFont typeface="Arial" panose="020B0604020202020204" pitchFamily="34" charset="0"/>
              <a:buChar char="•"/>
              <a:defRPr/>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7">
            <a:extLst>
              <a:ext uri="{FF2B5EF4-FFF2-40B4-BE49-F238E27FC236}">
                <a16:creationId xmlns:a16="http://schemas.microsoft.com/office/drawing/2014/main" id="{367AEF29-F1B6-F1BB-2B2E-5EBF6DC9A6B0}"/>
              </a:ext>
            </a:extLst>
          </p:cNvPr>
          <p:cNvSpPr>
            <a:spLocks noGrp="1"/>
          </p:cNvSpPr>
          <p:nvPr>
            <p:ph type="body" sz="quarter" idx="22"/>
          </p:nvPr>
        </p:nvSpPr>
        <p:spPr>
          <a:xfrm>
            <a:off x="6492666" y="4261638"/>
            <a:ext cx="4447746" cy="1656542"/>
          </a:xfrm>
          <a:ln>
            <a:solidFill>
              <a:schemeClr val="bg1">
                <a:lumMod val="75000"/>
              </a:schemeClr>
            </a:solidFill>
          </a:ln>
        </p:spPr>
        <p:txBody>
          <a:bodyPr>
            <a:noAutofit/>
          </a:bodyPr>
          <a:lstStyle>
            <a:lvl1pPr marL="171450" indent="-171450" algn="l">
              <a:buFont typeface="Arial" panose="020B0604020202020204" pitchFamily="34" charset="0"/>
              <a:buChar char="•"/>
              <a:defRPr/>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2132800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3Col_Pic_Bl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570032D-D50E-7345-0859-45B0DC8BD944}"/>
              </a:ext>
            </a:extLst>
          </p:cNvPr>
          <p:cNvSpPr/>
          <p:nvPr/>
        </p:nvSpPr>
        <p:spPr>
          <a:xfrm>
            <a:off x="0" y="0"/>
            <a:ext cx="2848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8">
            <a:extLst>
              <a:ext uri="{FF2B5EF4-FFF2-40B4-BE49-F238E27FC236}">
                <a16:creationId xmlns:a16="http://schemas.microsoft.com/office/drawing/2014/main" id="{3E270EBB-AE35-35E5-284F-84BBD6240245}"/>
              </a:ext>
            </a:extLst>
          </p:cNvPr>
          <p:cNvSpPr txBox="1">
            <a:spLocks/>
          </p:cNvSpPr>
          <p:nvPr/>
        </p:nvSpPr>
        <p:spPr>
          <a:xfrm>
            <a:off x="0" y="6324254"/>
            <a:ext cx="284814" cy="365125"/>
          </a:xfrm>
          <a:prstGeom prst="rect">
            <a:avLst/>
          </a:prstGeom>
        </p:spPr>
        <p:txBody>
          <a:bodyPr vert="horz" lIns="0" tIns="0" rIns="0" bIns="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7A731D5-EFCD-C34B-B55F-7373AF3E3D53}" type="slidenum">
              <a:rPr lang="en-US" sz="1000" b="1" i="0" smtClean="0">
                <a:solidFill>
                  <a:schemeClr val="bg1"/>
                </a:solidFill>
                <a:latin typeface="Microsoft New Tai Lue" panose="020B0502040204020203" pitchFamily="34" charset="0"/>
                <a:cs typeface="Microsoft New Tai Lue" panose="020B0502040204020203" pitchFamily="34" charset="0"/>
              </a:rPr>
              <a:pPr algn="ctr"/>
              <a:t>‹#›</a:t>
            </a:fld>
            <a:endParaRPr lang="en-US" sz="1000" b="1" i="0">
              <a:solidFill>
                <a:schemeClr val="bg1"/>
              </a:solidFill>
              <a:latin typeface="Microsoft New Tai Lue" panose="020B0502040204020203" pitchFamily="34" charset="0"/>
              <a:cs typeface="Microsoft New Tai Lue" panose="020B0502040204020203" pitchFamily="34" charset="0"/>
            </a:endParaRPr>
          </a:p>
        </p:txBody>
      </p:sp>
      <p:sp>
        <p:nvSpPr>
          <p:cNvPr id="6" name="Title 2">
            <a:extLst>
              <a:ext uri="{FF2B5EF4-FFF2-40B4-BE49-F238E27FC236}">
                <a16:creationId xmlns:a16="http://schemas.microsoft.com/office/drawing/2014/main" id="{7B0E9576-50CE-03B3-AB8E-7D7AEB91C45F}"/>
              </a:ext>
            </a:extLst>
          </p:cNvPr>
          <p:cNvSpPr>
            <a:spLocks noGrp="1"/>
          </p:cNvSpPr>
          <p:nvPr>
            <p:ph type="title"/>
          </p:nvPr>
        </p:nvSpPr>
        <p:spPr>
          <a:xfrm>
            <a:off x="685800" y="488870"/>
            <a:ext cx="10820400" cy="400110"/>
          </a:xfrm>
        </p:spPr>
        <p:txBody>
          <a:bodyPr/>
          <a:lstStyle/>
          <a:p>
            <a:r>
              <a:rPr lang="en-US"/>
              <a:t>Click to edit Master title style</a:t>
            </a:r>
          </a:p>
        </p:txBody>
      </p:sp>
      <p:sp>
        <p:nvSpPr>
          <p:cNvPr id="7" name="Text Placeholder 10">
            <a:extLst>
              <a:ext uri="{FF2B5EF4-FFF2-40B4-BE49-F238E27FC236}">
                <a16:creationId xmlns:a16="http://schemas.microsoft.com/office/drawing/2014/main" id="{A361F08C-AC9A-66B7-F2BD-09EFE9CE95A3}"/>
              </a:ext>
            </a:extLst>
          </p:cNvPr>
          <p:cNvSpPr>
            <a:spLocks noGrp="1"/>
          </p:cNvSpPr>
          <p:nvPr>
            <p:ph type="body" sz="quarter" idx="10" hasCustomPrompt="1"/>
          </p:nvPr>
        </p:nvSpPr>
        <p:spPr>
          <a:xfrm>
            <a:off x="685800" y="1765190"/>
            <a:ext cx="3236913" cy="477148"/>
          </a:xfrm>
          <a:solidFill>
            <a:schemeClr val="tx1"/>
          </a:solidFill>
        </p:spPr>
        <p:txBody>
          <a:bodyPr lIns="0" tIns="0" rIns="0" bIns="0" anchor="ctr">
            <a:noAutofit/>
          </a:bodyPr>
          <a:lstStyle>
            <a:lvl1pPr algn="ctr">
              <a:defRPr b="1" i="0">
                <a:solidFill>
                  <a:schemeClr val="bg1"/>
                </a:solidFill>
                <a:latin typeface="Microsoft New Tai Lue" panose="020B0502040204020203" pitchFamily="34" charset="0"/>
                <a:cs typeface="Microsoft New Tai Lue" panose="020B0502040204020203" pitchFamily="34" charset="0"/>
              </a:defRPr>
            </a:lvl1pPr>
          </a:lstStyle>
          <a:p>
            <a:pPr lvl="0"/>
            <a:r>
              <a:rPr lang="en-GB"/>
              <a:t>BOX TITLE</a:t>
            </a:r>
            <a:endParaRPr lang="en-US"/>
          </a:p>
        </p:txBody>
      </p:sp>
      <p:sp>
        <p:nvSpPr>
          <p:cNvPr id="8" name="Text Placeholder 10">
            <a:extLst>
              <a:ext uri="{FF2B5EF4-FFF2-40B4-BE49-F238E27FC236}">
                <a16:creationId xmlns:a16="http://schemas.microsoft.com/office/drawing/2014/main" id="{AF22AA82-76C1-E1B0-0ECD-6F6F15DF7631}"/>
              </a:ext>
            </a:extLst>
          </p:cNvPr>
          <p:cNvSpPr>
            <a:spLocks noGrp="1"/>
          </p:cNvSpPr>
          <p:nvPr>
            <p:ph type="body" sz="quarter" idx="11" hasCustomPrompt="1"/>
          </p:nvPr>
        </p:nvSpPr>
        <p:spPr>
          <a:xfrm>
            <a:off x="4477910" y="1765190"/>
            <a:ext cx="3236913" cy="477148"/>
          </a:xfrm>
          <a:solidFill>
            <a:schemeClr val="tx1"/>
          </a:solidFill>
        </p:spPr>
        <p:txBody>
          <a:bodyPr lIns="0" tIns="0" rIns="0" bIns="0" anchor="ctr">
            <a:noAutofit/>
          </a:bodyPr>
          <a:lstStyle>
            <a:lvl1pPr algn="ctr">
              <a:defRPr b="1" i="0">
                <a:solidFill>
                  <a:schemeClr val="bg1"/>
                </a:solidFill>
                <a:latin typeface="Microsoft New Tai Lue" panose="020B0502040204020203" pitchFamily="34" charset="0"/>
                <a:cs typeface="Microsoft New Tai Lue" panose="020B0502040204020203" pitchFamily="34" charset="0"/>
              </a:defRPr>
            </a:lvl1pPr>
          </a:lstStyle>
          <a:p>
            <a:pPr lvl="0"/>
            <a:r>
              <a:rPr lang="en-GB"/>
              <a:t>BOX TITLE</a:t>
            </a:r>
            <a:endParaRPr lang="en-US"/>
          </a:p>
        </p:txBody>
      </p:sp>
      <p:sp>
        <p:nvSpPr>
          <p:cNvPr id="9" name="Text Placeholder 10">
            <a:extLst>
              <a:ext uri="{FF2B5EF4-FFF2-40B4-BE49-F238E27FC236}">
                <a16:creationId xmlns:a16="http://schemas.microsoft.com/office/drawing/2014/main" id="{2C62ABA8-9F54-B39F-9823-76DC1654C915}"/>
              </a:ext>
            </a:extLst>
          </p:cNvPr>
          <p:cNvSpPr>
            <a:spLocks noGrp="1"/>
          </p:cNvSpPr>
          <p:nvPr>
            <p:ph type="body" sz="quarter" idx="12" hasCustomPrompt="1"/>
          </p:nvPr>
        </p:nvSpPr>
        <p:spPr>
          <a:xfrm>
            <a:off x="8270020" y="1765190"/>
            <a:ext cx="3236913" cy="477148"/>
          </a:xfrm>
          <a:solidFill>
            <a:schemeClr val="tx1"/>
          </a:solidFill>
        </p:spPr>
        <p:txBody>
          <a:bodyPr lIns="0" tIns="0" rIns="0" bIns="0" anchor="ctr">
            <a:noAutofit/>
          </a:bodyPr>
          <a:lstStyle>
            <a:lvl1pPr algn="ctr">
              <a:defRPr b="1" i="0">
                <a:solidFill>
                  <a:schemeClr val="bg1"/>
                </a:solidFill>
                <a:latin typeface="Microsoft New Tai Lue" panose="020B0502040204020203" pitchFamily="34" charset="0"/>
                <a:cs typeface="Microsoft New Tai Lue" panose="020B0502040204020203" pitchFamily="34" charset="0"/>
              </a:defRPr>
            </a:lvl1pPr>
          </a:lstStyle>
          <a:p>
            <a:pPr lvl="0"/>
            <a:r>
              <a:rPr lang="en-GB"/>
              <a:t>BOX TITLE</a:t>
            </a:r>
            <a:endParaRPr lang="en-US"/>
          </a:p>
        </p:txBody>
      </p:sp>
      <p:sp>
        <p:nvSpPr>
          <p:cNvPr id="10" name="Picture Placeholder 14">
            <a:extLst>
              <a:ext uri="{FF2B5EF4-FFF2-40B4-BE49-F238E27FC236}">
                <a16:creationId xmlns:a16="http://schemas.microsoft.com/office/drawing/2014/main" id="{99AB7D2E-7352-A857-8D03-95EED851D82A}"/>
              </a:ext>
            </a:extLst>
          </p:cNvPr>
          <p:cNvSpPr>
            <a:spLocks noGrp="1"/>
          </p:cNvSpPr>
          <p:nvPr>
            <p:ph type="pic" sz="quarter" idx="13" hasCustomPrompt="1"/>
          </p:nvPr>
        </p:nvSpPr>
        <p:spPr>
          <a:xfrm>
            <a:off x="685067" y="2242337"/>
            <a:ext cx="3236914" cy="3212257"/>
          </a:xfrm>
        </p:spPr>
        <p:txBody>
          <a:bodyPr anchor="ctr"/>
          <a:lstStyle>
            <a:lvl1pPr algn="ctr">
              <a:defRPr/>
            </a:lvl1pPr>
          </a:lstStyle>
          <a:p>
            <a:r>
              <a:rPr lang="en-US"/>
              <a:t>PICTURE</a:t>
            </a:r>
            <a:br>
              <a:rPr lang="en-US"/>
            </a:br>
            <a:br>
              <a:rPr lang="en-US"/>
            </a:br>
            <a:br>
              <a:rPr lang="en-US"/>
            </a:br>
            <a:endParaRPr lang="en-US"/>
          </a:p>
        </p:txBody>
      </p:sp>
      <p:sp>
        <p:nvSpPr>
          <p:cNvPr id="11" name="Picture Placeholder 14">
            <a:extLst>
              <a:ext uri="{FF2B5EF4-FFF2-40B4-BE49-F238E27FC236}">
                <a16:creationId xmlns:a16="http://schemas.microsoft.com/office/drawing/2014/main" id="{F85BF74A-43FA-3752-0FCF-E4D2574FD31F}"/>
              </a:ext>
            </a:extLst>
          </p:cNvPr>
          <p:cNvSpPr>
            <a:spLocks noGrp="1"/>
          </p:cNvSpPr>
          <p:nvPr>
            <p:ph type="pic" sz="quarter" idx="14" hasCustomPrompt="1"/>
          </p:nvPr>
        </p:nvSpPr>
        <p:spPr>
          <a:xfrm>
            <a:off x="4477178" y="2242337"/>
            <a:ext cx="3236914" cy="3212257"/>
          </a:xfrm>
        </p:spPr>
        <p:txBody>
          <a:bodyPr anchor="ctr"/>
          <a:lstStyle>
            <a:lvl1pPr algn="ctr">
              <a:defRPr/>
            </a:lvl1pPr>
          </a:lstStyle>
          <a:p>
            <a:r>
              <a:rPr lang="en-US"/>
              <a:t>PICTURE</a:t>
            </a:r>
            <a:br>
              <a:rPr lang="en-US"/>
            </a:br>
            <a:br>
              <a:rPr lang="en-US"/>
            </a:br>
            <a:br>
              <a:rPr lang="en-US"/>
            </a:br>
            <a:endParaRPr lang="en-US"/>
          </a:p>
        </p:txBody>
      </p:sp>
      <p:sp>
        <p:nvSpPr>
          <p:cNvPr id="12" name="Picture Placeholder 14">
            <a:extLst>
              <a:ext uri="{FF2B5EF4-FFF2-40B4-BE49-F238E27FC236}">
                <a16:creationId xmlns:a16="http://schemas.microsoft.com/office/drawing/2014/main" id="{115769B2-F528-B938-01B3-091152853D93}"/>
              </a:ext>
            </a:extLst>
          </p:cNvPr>
          <p:cNvSpPr>
            <a:spLocks noGrp="1"/>
          </p:cNvSpPr>
          <p:nvPr>
            <p:ph type="pic" sz="quarter" idx="15" hasCustomPrompt="1"/>
          </p:nvPr>
        </p:nvSpPr>
        <p:spPr>
          <a:xfrm>
            <a:off x="8270019" y="2242337"/>
            <a:ext cx="3236914" cy="3212257"/>
          </a:xfrm>
        </p:spPr>
        <p:txBody>
          <a:bodyPr anchor="ctr"/>
          <a:lstStyle>
            <a:lvl1pPr algn="ctr">
              <a:defRPr/>
            </a:lvl1pPr>
          </a:lstStyle>
          <a:p>
            <a:r>
              <a:rPr lang="en-US"/>
              <a:t>PICTURE</a:t>
            </a:r>
            <a:br>
              <a:rPr lang="en-US"/>
            </a:br>
            <a:br>
              <a:rPr lang="en-US"/>
            </a:br>
            <a:br>
              <a:rPr lang="en-US"/>
            </a:br>
            <a:endParaRPr lang="en-US"/>
          </a:p>
        </p:txBody>
      </p:sp>
    </p:spTree>
    <p:extLst>
      <p:ext uri="{BB962C8B-B14F-4D97-AF65-F5344CB8AC3E}">
        <p14:creationId xmlns:p14="http://schemas.microsoft.com/office/powerpoint/2010/main" val="237407391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3Col_Pic_Copy_Bl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570032D-D50E-7345-0859-45B0DC8BD944}"/>
              </a:ext>
            </a:extLst>
          </p:cNvPr>
          <p:cNvSpPr/>
          <p:nvPr/>
        </p:nvSpPr>
        <p:spPr>
          <a:xfrm>
            <a:off x="0" y="0"/>
            <a:ext cx="2848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8">
            <a:extLst>
              <a:ext uri="{FF2B5EF4-FFF2-40B4-BE49-F238E27FC236}">
                <a16:creationId xmlns:a16="http://schemas.microsoft.com/office/drawing/2014/main" id="{3E270EBB-AE35-35E5-284F-84BBD6240245}"/>
              </a:ext>
            </a:extLst>
          </p:cNvPr>
          <p:cNvSpPr txBox="1">
            <a:spLocks/>
          </p:cNvSpPr>
          <p:nvPr/>
        </p:nvSpPr>
        <p:spPr>
          <a:xfrm>
            <a:off x="0" y="6324254"/>
            <a:ext cx="284814" cy="365125"/>
          </a:xfrm>
          <a:prstGeom prst="rect">
            <a:avLst/>
          </a:prstGeom>
        </p:spPr>
        <p:txBody>
          <a:bodyPr vert="horz" lIns="0" tIns="0" rIns="0" bIns="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7A731D5-EFCD-C34B-B55F-7373AF3E3D53}" type="slidenum">
              <a:rPr lang="en-US" sz="1000" b="1" i="0" smtClean="0">
                <a:solidFill>
                  <a:schemeClr val="bg1"/>
                </a:solidFill>
                <a:latin typeface="Microsoft New Tai Lue" panose="020B0502040204020203" pitchFamily="34" charset="0"/>
                <a:cs typeface="Microsoft New Tai Lue" panose="020B0502040204020203" pitchFamily="34" charset="0"/>
              </a:rPr>
              <a:pPr algn="ctr"/>
              <a:t>‹#›</a:t>
            </a:fld>
            <a:endParaRPr lang="en-US" sz="1000" b="1" i="0">
              <a:solidFill>
                <a:schemeClr val="bg1"/>
              </a:solidFill>
              <a:latin typeface="Microsoft New Tai Lue" panose="020B0502040204020203" pitchFamily="34" charset="0"/>
              <a:cs typeface="Microsoft New Tai Lue" panose="020B0502040204020203" pitchFamily="34" charset="0"/>
            </a:endParaRPr>
          </a:p>
        </p:txBody>
      </p:sp>
      <p:sp>
        <p:nvSpPr>
          <p:cNvPr id="6" name="Title 2">
            <a:extLst>
              <a:ext uri="{FF2B5EF4-FFF2-40B4-BE49-F238E27FC236}">
                <a16:creationId xmlns:a16="http://schemas.microsoft.com/office/drawing/2014/main" id="{7B0E9576-50CE-03B3-AB8E-7D7AEB91C45F}"/>
              </a:ext>
            </a:extLst>
          </p:cNvPr>
          <p:cNvSpPr>
            <a:spLocks noGrp="1"/>
          </p:cNvSpPr>
          <p:nvPr>
            <p:ph type="title"/>
          </p:nvPr>
        </p:nvSpPr>
        <p:spPr>
          <a:xfrm>
            <a:off x="685800" y="488870"/>
            <a:ext cx="10820400" cy="400110"/>
          </a:xfrm>
        </p:spPr>
        <p:txBody>
          <a:bodyPr/>
          <a:lstStyle/>
          <a:p>
            <a:r>
              <a:rPr lang="en-US"/>
              <a:t>Click to edit Master title style</a:t>
            </a:r>
          </a:p>
        </p:txBody>
      </p:sp>
      <p:sp>
        <p:nvSpPr>
          <p:cNvPr id="7" name="Text Placeholder 10">
            <a:extLst>
              <a:ext uri="{FF2B5EF4-FFF2-40B4-BE49-F238E27FC236}">
                <a16:creationId xmlns:a16="http://schemas.microsoft.com/office/drawing/2014/main" id="{A361F08C-AC9A-66B7-F2BD-09EFE9CE95A3}"/>
              </a:ext>
            </a:extLst>
          </p:cNvPr>
          <p:cNvSpPr>
            <a:spLocks noGrp="1"/>
          </p:cNvSpPr>
          <p:nvPr>
            <p:ph type="body" sz="quarter" idx="10" hasCustomPrompt="1"/>
          </p:nvPr>
        </p:nvSpPr>
        <p:spPr>
          <a:xfrm>
            <a:off x="685800" y="1765190"/>
            <a:ext cx="3236913" cy="477148"/>
          </a:xfrm>
          <a:solidFill>
            <a:schemeClr val="tx1"/>
          </a:solidFill>
        </p:spPr>
        <p:txBody>
          <a:bodyPr lIns="0" tIns="0" rIns="0" bIns="0" anchor="ctr">
            <a:noAutofit/>
          </a:bodyPr>
          <a:lstStyle>
            <a:lvl1pPr algn="ctr">
              <a:defRPr b="1" i="0">
                <a:solidFill>
                  <a:schemeClr val="bg1"/>
                </a:solidFill>
                <a:latin typeface="Microsoft New Tai Lue" panose="020B0502040204020203" pitchFamily="34" charset="0"/>
                <a:cs typeface="Microsoft New Tai Lue" panose="020B0502040204020203" pitchFamily="34" charset="0"/>
              </a:defRPr>
            </a:lvl1pPr>
          </a:lstStyle>
          <a:p>
            <a:pPr lvl="0"/>
            <a:r>
              <a:rPr lang="en-GB"/>
              <a:t>BOX TITLE</a:t>
            </a:r>
            <a:endParaRPr lang="en-US"/>
          </a:p>
        </p:txBody>
      </p:sp>
      <p:sp>
        <p:nvSpPr>
          <p:cNvPr id="8" name="Text Placeholder 10">
            <a:extLst>
              <a:ext uri="{FF2B5EF4-FFF2-40B4-BE49-F238E27FC236}">
                <a16:creationId xmlns:a16="http://schemas.microsoft.com/office/drawing/2014/main" id="{AF22AA82-76C1-E1B0-0ECD-6F6F15DF7631}"/>
              </a:ext>
            </a:extLst>
          </p:cNvPr>
          <p:cNvSpPr>
            <a:spLocks noGrp="1"/>
          </p:cNvSpPr>
          <p:nvPr>
            <p:ph type="body" sz="quarter" idx="11" hasCustomPrompt="1"/>
          </p:nvPr>
        </p:nvSpPr>
        <p:spPr>
          <a:xfrm>
            <a:off x="4477910" y="1765190"/>
            <a:ext cx="3236913" cy="477148"/>
          </a:xfrm>
          <a:solidFill>
            <a:schemeClr val="tx1"/>
          </a:solidFill>
        </p:spPr>
        <p:txBody>
          <a:bodyPr lIns="0" tIns="0" rIns="0" bIns="0" anchor="ctr">
            <a:noAutofit/>
          </a:bodyPr>
          <a:lstStyle>
            <a:lvl1pPr algn="ctr">
              <a:defRPr b="1" i="0">
                <a:solidFill>
                  <a:schemeClr val="bg1"/>
                </a:solidFill>
                <a:latin typeface="Microsoft New Tai Lue" panose="020B0502040204020203" pitchFamily="34" charset="0"/>
                <a:cs typeface="Microsoft New Tai Lue" panose="020B0502040204020203" pitchFamily="34" charset="0"/>
              </a:defRPr>
            </a:lvl1pPr>
          </a:lstStyle>
          <a:p>
            <a:pPr lvl="0"/>
            <a:r>
              <a:rPr lang="en-GB"/>
              <a:t>BOX TITLE</a:t>
            </a:r>
            <a:endParaRPr lang="en-US"/>
          </a:p>
        </p:txBody>
      </p:sp>
      <p:sp>
        <p:nvSpPr>
          <p:cNvPr id="9" name="Text Placeholder 10">
            <a:extLst>
              <a:ext uri="{FF2B5EF4-FFF2-40B4-BE49-F238E27FC236}">
                <a16:creationId xmlns:a16="http://schemas.microsoft.com/office/drawing/2014/main" id="{2C62ABA8-9F54-B39F-9823-76DC1654C915}"/>
              </a:ext>
            </a:extLst>
          </p:cNvPr>
          <p:cNvSpPr>
            <a:spLocks noGrp="1"/>
          </p:cNvSpPr>
          <p:nvPr>
            <p:ph type="body" sz="quarter" idx="12" hasCustomPrompt="1"/>
          </p:nvPr>
        </p:nvSpPr>
        <p:spPr>
          <a:xfrm>
            <a:off x="8270020" y="1765190"/>
            <a:ext cx="3236913" cy="477148"/>
          </a:xfrm>
          <a:solidFill>
            <a:schemeClr val="tx1"/>
          </a:solidFill>
        </p:spPr>
        <p:txBody>
          <a:bodyPr lIns="0" tIns="0" rIns="0" bIns="0" anchor="ctr">
            <a:noAutofit/>
          </a:bodyPr>
          <a:lstStyle>
            <a:lvl1pPr algn="ctr">
              <a:defRPr b="1" i="0">
                <a:solidFill>
                  <a:schemeClr val="bg1"/>
                </a:solidFill>
                <a:latin typeface="Microsoft New Tai Lue" panose="020B0502040204020203" pitchFamily="34" charset="0"/>
                <a:cs typeface="Microsoft New Tai Lue" panose="020B0502040204020203" pitchFamily="34" charset="0"/>
              </a:defRPr>
            </a:lvl1pPr>
          </a:lstStyle>
          <a:p>
            <a:pPr lvl="0"/>
            <a:r>
              <a:rPr lang="en-GB"/>
              <a:t>BOX TITLE</a:t>
            </a:r>
            <a:endParaRPr lang="en-US"/>
          </a:p>
        </p:txBody>
      </p:sp>
      <p:sp>
        <p:nvSpPr>
          <p:cNvPr id="15" name="Text Placeholder 10">
            <a:extLst>
              <a:ext uri="{FF2B5EF4-FFF2-40B4-BE49-F238E27FC236}">
                <a16:creationId xmlns:a16="http://schemas.microsoft.com/office/drawing/2014/main" id="{D53DDEED-254C-FC7F-357D-6C9F1C1BA2FD}"/>
              </a:ext>
            </a:extLst>
          </p:cNvPr>
          <p:cNvSpPr>
            <a:spLocks noGrp="1"/>
          </p:cNvSpPr>
          <p:nvPr>
            <p:ph type="body" sz="quarter" idx="16" hasCustomPrompt="1"/>
          </p:nvPr>
        </p:nvSpPr>
        <p:spPr>
          <a:xfrm>
            <a:off x="685800" y="2242338"/>
            <a:ext cx="3236913" cy="3339477"/>
          </a:xfrm>
          <a:solidFill>
            <a:schemeClr val="bg1">
              <a:lumMod val="95000"/>
            </a:schemeClr>
          </a:solidFill>
        </p:spPr>
        <p:txBody>
          <a:bodyPr lIns="72000" tIns="72000" rIns="72000" bIns="72000" anchor="t">
            <a:noAutofit/>
          </a:bodyPr>
          <a:lstStyle>
            <a:lvl1pPr algn="ctr">
              <a:defRPr b="0" i="0">
                <a:latin typeface="Microsoft New Tai Lue" panose="020B0502040204020203" pitchFamily="34" charset="0"/>
                <a:cs typeface="Microsoft New Tai Lue" panose="020B0502040204020203" pitchFamily="34" charset="0"/>
              </a:defRPr>
            </a:lvl1pPr>
          </a:lstStyle>
          <a:p>
            <a:pPr lvl="0"/>
            <a:r>
              <a:rPr lang="en-GB"/>
              <a:t>Copy area if needed</a:t>
            </a:r>
            <a:endParaRPr lang="en-US"/>
          </a:p>
        </p:txBody>
      </p:sp>
      <p:sp>
        <p:nvSpPr>
          <p:cNvPr id="16" name="Text Placeholder 10">
            <a:extLst>
              <a:ext uri="{FF2B5EF4-FFF2-40B4-BE49-F238E27FC236}">
                <a16:creationId xmlns:a16="http://schemas.microsoft.com/office/drawing/2014/main" id="{B6C3144A-5A89-5C0A-AD21-CAECF156A5B6}"/>
              </a:ext>
            </a:extLst>
          </p:cNvPr>
          <p:cNvSpPr>
            <a:spLocks noGrp="1"/>
          </p:cNvSpPr>
          <p:nvPr>
            <p:ph type="body" sz="quarter" idx="17" hasCustomPrompt="1"/>
          </p:nvPr>
        </p:nvSpPr>
        <p:spPr>
          <a:xfrm>
            <a:off x="4477910" y="2242338"/>
            <a:ext cx="3236913" cy="3339477"/>
          </a:xfrm>
          <a:solidFill>
            <a:schemeClr val="bg1">
              <a:lumMod val="95000"/>
            </a:schemeClr>
          </a:solidFill>
        </p:spPr>
        <p:txBody>
          <a:bodyPr lIns="72000" tIns="72000" rIns="72000" bIns="72000" anchor="t">
            <a:noAutofit/>
          </a:bodyPr>
          <a:lstStyle>
            <a:lvl1pPr algn="ctr">
              <a:defRPr b="0" i="0">
                <a:latin typeface="Microsoft New Tai Lue" panose="020B0502040204020203" pitchFamily="34" charset="0"/>
                <a:cs typeface="Microsoft New Tai Lue" panose="020B0502040204020203" pitchFamily="34" charset="0"/>
              </a:defRPr>
            </a:lvl1pPr>
          </a:lstStyle>
          <a:p>
            <a:pPr lvl="0"/>
            <a:r>
              <a:rPr lang="en-GB"/>
              <a:t>Copy area if needed</a:t>
            </a:r>
            <a:endParaRPr lang="en-US"/>
          </a:p>
        </p:txBody>
      </p:sp>
      <p:sp>
        <p:nvSpPr>
          <p:cNvPr id="17" name="Text Placeholder 10">
            <a:extLst>
              <a:ext uri="{FF2B5EF4-FFF2-40B4-BE49-F238E27FC236}">
                <a16:creationId xmlns:a16="http://schemas.microsoft.com/office/drawing/2014/main" id="{DB64B7E5-32BF-35CA-8587-CAA6133C43A0}"/>
              </a:ext>
            </a:extLst>
          </p:cNvPr>
          <p:cNvSpPr>
            <a:spLocks noGrp="1"/>
          </p:cNvSpPr>
          <p:nvPr>
            <p:ph type="body" sz="quarter" idx="18" hasCustomPrompt="1"/>
          </p:nvPr>
        </p:nvSpPr>
        <p:spPr>
          <a:xfrm>
            <a:off x="8270020" y="2242338"/>
            <a:ext cx="3236913" cy="3339477"/>
          </a:xfrm>
          <a:solidFill>
            <a:schemeClr val="bg1">
              <a:lumMod val="95000"/>
            </a:schemeClr>
          </a:solidFill>
        </p:spPr>
        <p:txBody>
          <a:bodyPr lIns="72000" tIns="72000" rIns="72000" bIns="72000" anchor="t">
            <a:noAutofit/>
          </a:bodyPr>
          <a:lstStyle>
            <a:lvl1pPr algn="ctr">
              <a:defRPr b="0" i="0">
                <a:latin typeface="Microsoft New Tai Lue" panose="020B0502040204020203" pitchFamily="34" charset="0"/>
                <a:cs typeface="Microsoft New Tai Lue" panose="020B0502040204020203" pitchFamily="34" charset="0"/>
              </a:defRPr>
            </a:lvl1pPr>
          </a:lstStyle>
          <a:p>
            <a:pPr lvl="0"/>
            <a:r>
              <a:rPr lang="en-GB"/>
              <a:t>Copy area if needed</a:t>
            </a:r>
            <a:endParaRPr lang="en-US"/>
          </a:p>
        </p:txBody>
      </p:sp>
    </p:spTree>
    <p:extLst>
      <p:ext uri="{BB962C8B-B14F-4D97-AF65-F5344CB8AC3E}">
        <p14:creationId xmlns:p14="http://schemas.microsoft.com/office/powerpoint/2010/main" val="42566149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Col_Pic_Copy_Bl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570032D-D50E-7345-0859-45B0DC8BD944}"/>
              </a:ext>
            </a:extLst>
          </p:cNvPr>
          <p:cNvSpPr/>
          <p:nvPr/>
        </p:nvSpPr>
        <p:spPr>
          <a:xfrm>
            <a:off x="0" y="0"/>
            <a:ext cx="2848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8">
            <a:extLst>
              <a:ext uri="{FF2B5EF4-FFF2-40B4-BE49-F238E27FC236}">
                <a16:creationId xmlns:a16="http://schemas.microsoft.com/office/drawing/2014/main" id="{3E270EBB-AE35-35E5-284F-84BBD6240245}"/>
              </a:ext>
            </a:extLst>
          </p:cNvPr>
          <p:cNvSpPr txBox="1">
            <a:spLocks/>
          </p:cNvSpPr>
          <p:nvPr/>
        </p:nvSpPr>
        <p:spPr>
          <a:xfrm>
            <a:off x="0" y="6324254"/>
            <a:ext cx="284814" cy="365125"/>
          </a:xfrm>
          <a:prstGeom prst="rect">
            <a:avLst/>
          </a:prstGeom>
        </p:spPr>
        <p:txBody>
          <a:bodyPr vert="horz" lIns="0" tIns="0" rIns="0" bIns="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7A731D5-EFCD-C34B-B55F-7373AF3E3D53}" type="slidenum">
              <a:rPr lang="en-US" sz="1000" b="1" i="0" smtClean="0">
                <a:solidFill>
                  <a:schemeClr val="bg1"/>
                </a:solidFill>
                <a:latin typeface="Microsoft New Tai Lue" panose="020B0502040204020203" pitchFamily="34" charset="0"/>
                <a:cs typeface="Microsoft New Tai Lue" panose="020B0502040204020203" pitchFamily="34" charset="0"/>
              </a:rPr>
              <a:pPr algn="ctr"/>
              <a:t>‹#›</a:t>
            </a:fld>
            <a:endParaRPr lang="en-US" sz="1000" b="1" i="0">
              <a:solidFill>
                <a:schemeClr val="bg1"/>
              </a:solidFill>
              <a:latin typeface="Microsoft New Tai Lue" panose="020B0502040204020203" pitchFamily="34" charset="0"/>
              <a:cs typeface="Microsoft New Tai Lue" panose="020B0502040204020203" pitchFamily="34" charset="0"/>
            </a:endParaRPr>
          </a:p>
        </p:txBody>
      </p:sp>
      <p:sp>
        <p:nvSpPr>
          <p:cNvPr id="6" name="Title 2">
            <a:extLst>
              <a:ext uri="{FF2B5EF4-FFF2-40B4-BE49-F238E27FC236}">
                <a16:creationId xmlns:a16="http://schemas.microsoft.com/office/drawing/2014/main" id="{7B0E9576-50CE-03B3-AB8E-7D7AEB91C45F}"/>
              </a:ext>
            </a:extLst>
          </p:cNvPr>
          <p:cNvSpPr>
            <a:spLocks noGrp="1"/>
          </p:cNvSpPr>
          <p:nvPr>
            <p:ph type="title"/>
          </p:nvPr>
        </p:nvSpPr>
        <p:spPr>
          <a:xfrm>
            <a:off x="685800" y="488870"/>
            <a:ext cx="10820400" cy="400110"/>
          </a:xfrm>
        </p:spPr>
        <p:txBody>
          <a:bodyPr/>
          <a:lstStyle/>
          <a:p>
            <a:r>
              <a:rPr lang="en-US"/>
              <a:t>Click to edit Master title style</a:t>
            </a:r>
          </a:p>
        </p:txBody>
      </p:sp>
      <p:sp>
        <p:nvSpPr>
          <p:cNvPr id="7" name="Text Placeholder 10">
            <a:extLst>
              <a:ext uri="{FF2B5EF4-FFF2-40B4-BE49-F238E27FC236}">
                <a16:creationId xmlns:a16="http://schemas.microsoft.com/office/drawing/2014/main" id="{A361F08C-AC9A-66B7-F2BD-09EFE9CE95A3}"/>
              </a:ext>
            </a:extLst>
          </p:cNvPr>
          <p:cNvSpPr>
            <a:spLocks noGrp="1"/>
          </p:cNvSpPr>
          <p:nvPr>
            <p:ph type="body" sz="quarter" idx="10" hasCustomPrompt="1"/>
          </p:nvPr>
        </p:nvSpPr>
        <p:spPr>
          <a:xfrm>
            <a:off x="685800" y="1765190"/>
            <a:ext cx="3236913" cy="477148"/>
          </a:xfrm>
          <a:solidFill>
            <a:schemeClr val="tx1"/>
          </a:solidFill>
        </p:spPr>
        <p:txBody>
          <a:bodyPr lIns="0" tIns="0" rIns="0" bIns="0" anchor="ctr">
            <a:noAutofit/>
          </a:bodyPr>
          <a:lstStyle>
            <a:lvl1pPr algn="ctr">
              <a:defRPr b="1" i="0">
                <a:solidFill>
                  <a:schemeClr val="bg1"/>
                </a:solidFill>
                <a:latin typeface="Microsoft New Tai Lue" panose="020B0502040204020203" pitchFamily="34" charset="0"/>
                <a:cs typeface="Microsoft New Tai Lue" panose="020B0502040204020203" pitchFamily="34" charset="0"/>
              </a:defRPr>
            </a:lvl1pPr>
          </a:lstStyle>
          <a:p>
            <a:pPr lvl="0"/>
            <a:r>
              <a:rPr lang="en-GB"/>
              <a:t>BOX TITLE</a:t>
            </a:r>
            <a:endParaRPr lang="en-US"/>
          </a:p>
        </p:txBody>
      </p:sp>
      <p:sp>
        <p:nvSpPr>
          <p:cNvPr id="8" name="Text Placeholder 10">
            <a:extLst>
              <a:ext uri="{FF2B5EF4-FFF2-40B4-BE49-F238E27FC236}">
                <a16:creationId xmlns:a16="http://schemas.microsoft.com/office/drawing/2014/main" id="{AF22AA82-76C1-E1B0-0ECD-6F6F15DF7631}"/>
              </a:ext>
            </a:extLst>
          </p:cNvPr>
          <p:cNvSpPr>
            <a:spLocks noGrp="1"/>
          </p:cNvSpPr>
          <p:nvPr>
            <p:ph type="body" sz="quarter" idx="11" hasCustomPrompt="1"/>
          </p:nvPr>
        </p:nvSpPr>
        <p:spPr>
          <a:xfrm>
            <a:off x="4477910" y="1765190"/>
            <a:ext cx="3236913" cy="477148"/>
          </a:xfrm>
          <a:solidFill>
            <a:schemeClr val="tx1"/>
          </a:solidFill>
        </p:spPr>
        <p:txBody>
          <a:bodyPr lIns="0" tIns="0" rIns="0" bIns="0" anchor="ctr">
            <a:noAutofit/>
          </a:bodyPr>
          <a:lstStyle>
            <a:lvl1pPr algn="ctr">
              <a:defRPr b="1" i="0">
                <a:solidFill>
                  <a:schemeClr val="bg1"/>
                </a:solidFill>
                <a:latin typeface="Microsoft New Tai Lue" panose="020B0502040204020203" pitchFamily="34" charset="0"/>
                <a:cs typeface="Microsoft New Tai Lue" panose="020B0502040204020203" pitchFamily="34" charset="0"/>
              </a:defRPr>
            </a:lvl1pPr>
          </a:lstStyle>
          <a:p>
            <a:pPr lvl="0"/>
            <a:r>
              <a:rPr lang="en-GB"/>
              <a:t>BOX TITLE</a:t>
            </a:r>
            <a:endParaRPr lang="en-US"/>
          </a:p>
        </p:txBody>
      </p:sp>
      <p:sp>
        <p:nvSpPr>
          <p:cNvPr id="9" name="Text Placeholder 10">
            <a:extLst>
              <a:ext uri="{FF2B5EF4-FFF2-40B4-BE49-F238E27FC236}">
                <a16:creationId xmlns:a16="http://schemas.microsoft.com/office/drawing/2014/main" id="{2C62ABA8-9F54-B39F-9823-76DC1654C915}"/>
              </a:ext>
            </a:extLst>
          </p:cNvPr>
          <p:cNvSpPr>
            <a:spLocks noGrp="1"/>
          </p:cNvSpPr>
          <p:nvPr>
            <p:ph type="body" sz="quarter" idx="12" hasCustomPrompt="1"/>
          </p:nvPr>
        </p:nvSpPr>
        <p:spPr>
          <a:xfrm>
            <a:off x="8270020" y="1765190"/>
            <a:ext cx="3236913" cy="477148"/>
          </a:xfrm>
          <a:solidFill>
            <a:schemeClr val="tx1"/>
          </a:solidFill>
        </p:spPr>
        <p:txBody>
          <a:bodyPr lIns="0" tIns="0" rIns="0" bIns="0" anchor="ctr">
            <a:noAutofit/>
          </a:bodyPr>
          <a:lstStyle>
            <a:lvl1pPr algn="ctr">
              <a:defRPr b="1" i="0">
                <a:solidFill>
                  <a:schemeClr val="bg1"/>
                </a:solidFill>
                <a:latin typeface="Microsoft New Tai Lue" panose="020B0502040204020203" pitchFamily="34" charset="0"/>
                <a:cs typeface="Microsoft New Tai Lue" panose="020B0502040204020203" pitchFamily="34" charset="0"/>
              </a:defRPr>
            </a:lvl1pPr>
          </a:lstStyle>
          <a:p>
            <a:pPr lvl="0"/>
            <a:r>
              <a:rPr lang="en-GB"/>
              <a:t>BOX TITLE</a:t>
            </a:r>
            <a:endParaRPr lang="en-US"/>
          </a:p>
        </p:txBody>
      </p:sp>
      <p:sp>
        <p:nvSpPr>
          <p:cNvPr id="3" name="Picture Placeholder 14">
            <a:extLst>
              <a:ext uri="{FF2B5EF4-FFF2-40B4-BE49-F238E27FC236}">
                <a16:creationId xmlns:a16="http://schemas.microsoft.com/office/drawing/2014/main" id="{6B5EF4D1-054C-7393-27B3-A85D220BCEB7}"/>
              </a:ext>
            </a:extLst>
          </p:cNvPr>
          <p:cNvSpPr>
            <a:spLocks noGrp="1"/>
          </p:cNvSpPr>
          <p:nvPr>
            <p:ph type="pic" sz="quarter" idx="13" hasCustomPrompt="1"/>
          </p:nvPr>
        </p:nvSpPr>
        <p:spPr>
          <a:xfrm>
            <a:off x="685067" y="2242338"/>
            <a:ext cx="3236914" cy="1916194"/>
          </a:xfrm>
        </p:spPr>
        <p:txBody>
          <a:bodyPr anchor="ctr"/>
          <a:lstStyle>
            <a:lvl1pPr algn="ctr">
              <a:defRPr/>
            </a:lvl1pPr>
          </a:lstStyle>
          <a:p>
            <a:r>
              <a:rPr lang="en-US"/>
              <a:t>PICTURE</a:t>
            </a:r>
            <a:br>
              <a:rPr lang="en-US"/>
            </a:br>
            <a:br>
              <a:rPr lang="en-US"/>
            </a:br>
            <a:br>
              <a:rPr lang="en-US"/>
            </a:br>
            <a:endParaRPr lang="en-US"/>
          </a:p>
        </p:txBody>
      </p:sp>
      <p:sp>
        <p:nvSpPr>
          <p:cNvPr id="13" name="Picture Placeholder 14">
            <a:extLst>
              <a:ext uri="{FF2B5EF4-FFF2-40B4-BE49-F238E27FC236}">
                <a16:creationId xmlns:a16="http://schemas.microsoft.com/office/drawing/2014/main" id="{97D3F2BC-AA8D-D3A2-3D48-2A45B0244725}"/>
              </a:ext>
            </a:extLst>
          </p:cNvPr>
          <p:cNvSpPr>
            <a:spLocks noGrp="1"/>
          </p:cNvSpPr>
          <p:nvPr>
            <p:ph type="pic" sz="quarter" idx="14" hasCustomPrompt="1"/>
          </p:nvPr>
        </p:nvSpPr>
        <p:spPr>
          <a:xfrm>
            <a:off x="4477178" y="2242338"/>
            <a:ext cx="3236914" cy="1916194"/>
          </a:xfrm>
        </p:spPr>
        <p:txBody>
          <a:bodyPr anchor="ctr"/>
          <a:lstStyle>
            <a:lvl1pPr algn="ctr">
              <a:defRPr/>
            </a:lvl1pPr>
          </a:lstStyle>
          <a:p>
            <a:r>
              <a:rPr lang="en-US"/>
              <a:t>PICTURE</a:t>
            </a:r>
            <a:br>
              <a:rPr lang="en-US"/>
            </a:br>
            <a:br>
              <a:rPr lang="en-US"/>
            </a:br>
            <a:br>
              <a:rPr lang="en-US"/>
            </a:br>
            <a:endParaRPr lang="en-US"/>
          </a:p>
        </p:txBody>
      </p:sp>
      <p:sp>
        <p:nvSpPr>
          <p:cNvPr id="14" name="Picture Placeholder 14">
            <a:extLst>
              <a:ext uri="{FF2B5EF4-FFF2-40B4-BE49-F238E27FC236}">
                <a16:creationId xmlns:a16="http://schemas.microsoft.com/office/drawing/2014/main" id="{BD83A8B8-1CD5-D8D5-7C10-EB87D9BD564D}"/>
              </a:ext>
            </a:extLst>
          </p:cNvPr>
          <p:cNvSpPr>
            <a:spLocks noGrp="1"/>
          </p:cNvSpPr>
          <p:nvPr>
            <p:ph type="pic" sz="quarter" idx="15" hasCustomPrompt="1"/>
          </p:nvPr>
        </p:nvSpPr>
        <p:spPr>
          <a:xfrm>
            <a:off x="8270019" y="2242338"/>
            <a:ext cx="3236914" cy="1916194"/>
          </a:xfrm>
        </p:spPr>
        <p:txBody>
          <a:bodyPr anchor="ctr"/>
          <a:lstStyle>
            <a:lvl1pPr algn="ctr">
              <a:defRPr/>
            </a:lvl1pPr>
          </a:lstStyle>
          <a:p>
            <a:r>
              <a:rPr lang="en-US"/>
              <a:t>PICTURE</a:t>
            </a:r>
            <a:br>
              <a:rPr lang="en-US"/>
            </a:br>
            <a:br>
              <a:rPr lang="en-US"/>
            </a:br>
            <a:br>
              <a:rPr lang="en-US"/>
            </a:br>
            <a:endParaRPr lang="en-US"/>
          </a:p>
        </p:txBody>
      </p:sp>
      <p:sp>
        <p:nvSpPr>
          <p:cNvPr id="15" name="Text Placeholder 10">
            <a:extLst>
              <a:ext uri="{FF2B5EF4-FFF2-40B4-BE49-F238E27FC236}">
                <a16:creationId xmlns:a16="http://schemas.microsoft.com/office/drawing/2014/main" id="{D53DDEED-254C-FC7F-357D-6C9F1C1BA2FD}"/>
              </a:ext>
            </a:extLst>
          </p:cNvPr>
          <p:cNvSpPr>
            <a:spLocks noGrp="1"/>
          </p:cNvSpPr>
          <p:nvPr>
            <p:ph type="body" sz="quarter" idx="16" hasCustomPrompt="1"/>
          </p:nvPr>
        </p:nvSpPr>
        <p:spPr>
          <a:xfrm>
            <a:off x="685800" y="4183352"/>
            <a:ext cx="3236913" cy="1398463"/>
          </a:xfrm>
          <a:solidFill>
            <a:schemeClr val="bg1">
              <a:lumMod val="95000"/>
            </a:schemeClr>
          </a:solidFill>
        </p:spPr>
        <p:txBody>
          <a:bodyPr lIns="72000" tIns="72000" rIns="72000" bIns="72000" anchor="t">
            <a:noAutofit/>
          </a:bodyPr>
          <a:lstStyle>
            <a:lvl1pPr algn="ctr">
              <a:defRPr b="0" i="0">
                <a:latin typeface="Microsoft New Tai Lue" panose="020B0502040204020203" pitchFamily="34" charset="0"/>
                <a:cs typeface="Microsoft New Tai Lue" panose="020B0502040204020203" pitchFamily="34" charset="0"/>
              </a:defRPr>
            </a:lvl1pPr>
          </a:lstStyle>
          <a:p>
            <a:pPr lvl="0"/>
            <a:r>
              <a:rPr lang="en-GB"/>
              <a:t>Copy area if needed</a:t>
            </a:r>
            <a:endParaRPr lang="en-US"/>
          </a:p>
        </p:txBody>
      </p:sp>
      <p:sp>
        <p:nvSpPr>
          <p:cNvPr id="16" name="Text Placeholder 10">
            <a:extLst>
              <a:ext uri="{FF2B5EF4-FFF2-40B4-BE49-F238E27FC236}">
                <a16:creationId xmlns:a16="http://schemas.microsoft.com/office/drawing/2014/main" id="{B6C3144A-5A89-5C0A-AD21-CAECF156A5B6}"/>
              </a:ext>
            </a:extLst>
          </p:cNvPr>
          <p:cNvSpPr>
            <a:spLocks noGrp="1"/>
          </p:cNvSpPr>
          <p:nvPr>
            <p:ph type="body" sz="quarter" idx="17" hasCustomPrompt="1"/>
          </p:nvPr>
        </p:nvSpPr>
        <p:spPr>
          <a:xfrm>
            <a:off x="4477910" y="4183352"/>
            <a:ext cx="3236913" cy="1398463"/>
          </a:xfrm>
          <a:solidFill>
            <a:schemeClr val="bg1">
              <a:lumMod val="95000"/>
            </a:schemeClr>
          </a:solidFill>
        </p:spPr>
        <p:txBody>
          <a:bodyPr lIns="72000" tIns="72000" rIns="72000" bIns="72000" anchor="t">
            <a:noAutofit/>
          </a:bodyPr>
          <a:lstStyle>
            <a:lvl1pPr algn="ctr">
              <a:defRPr b="0" i="0">
                <a:latin typeface="Microsoft New Tai Lue" panose="020B0502040204020203" pitchFamily="34" charset="0"/>
                <a:cs typeface="Microsoft New Tai Lue" panose="020B0502040204020203" pitchFamily="34" charset="0"/>
              </a:defRPr>
            </a:lvl1pPr>
          </a:lstStyle>
          <a:p>
            <a:pPr lvl="0"/>
            <a:r>
              <a:rPr lang="en-GB"/>
              <a:t>Copy area if needed</a:t>
            </a:r>
            <a:endParaRPr lang="en-US"/>
          </a:p>
        </p:txBody>
      </p:sp>
      <p:sp>
        <p:nvSpPr>
          <p:cNvPr id="17" name="Text Placeholder 10">
            <a:extLst>
              <a:ext uri="{FF2B5EF4-FFF2-40B4-BE49-F238E27FC236}">
                <a16:creationId xmlns:a16="http://schemas.microsoft.com/office/drawing/2014/main" id="{DB64B7E5-32BF-35CA-8587-CAA6133C43A0}"/>
              </a:ext>
            </a:extLst>
          </p:cNvPr>
          <p:cNvSpPr>
            <a:spLocks noGrp="1"/>
          </p:cNvSpPr>
          <p:nvPr>
            <p:ph type="body" sz="quarter" idx="18" hasCustomPrompt="1"/>
          </p:nvPr>
        </p:nvSpPr>
        <p:spPr>
          <a:xfrm>
            <a:off x="8270020" y="4183352"/>
            <a:ext cx="3236913" cy="1398463"/>
          </a:xfrm>
          <a:solidFill>
            <a:schemeClr val="bg1">
              <a:lumMod val="95000"/>
            </a:schemeClr>
          </a:solidFill>
        </p:spPr>
        <p:txBody>
          <a:bodyPr lIns="72000" tIns="72000" rIns="72000" bIns="72000" anchor="t">
            <a:noAutofit/>
          </a:bodyPr>
          <a:lstStyle>
            <a:lvl1pPr algn="ctr">
              <a:defRPr b="0" i="0">
                <a:latin typeface="Microsoft New Tai Lue" panose="020B0502040204020203" pitchFamily="34" charset="0"/>
                <a:cs typeface="Microsoft New Tai Lue" panose="020B0502040204020203" pitchFamily="34" charset="0"/>
              </a:defRPr>
            </a:lvl1pPr>
          </a:lstStyle>
          <a:p>
            <a:pPr lvl="0"/>
            <a:r>
              <a:rPr lang="en-GB"/>
              <a:t>Copy area if needed</a:t>
            </a:r>
            <a:endParaRPr lang="en-US"/>
          </a:p>
        </p:txBody>
      </p:sp>
    </p:spTree>
    <p:extLst>
      <p:ext uri="{BB962C8B-B14F-4D97-AF65-F5344CB8AC3E}">
        <p14:creationId xmlns:p14="http://schemas.microsoft.com/office/powerpoint/2010/main" val="348215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6_CHAPTER - HALF - IMAGE - 8">
    <p:spTree>
      <p:nvGrpSpPr>
        <p:cNvPr id="1" name=""/>
        <p:cNvGrpSpPr/>
        <p:nvPr/>
      </p:nvGrpSpPr>
      <p:grpSpPr>
        <a:xfrm>
          <a:off x="0" y="0"/>
          <a:ext cx="0" cy="0"/>
          <a:chOff x="0" y="0"/>
          <a:chExt cx="0" cy="0"/>
        </a:xfrm>
      </p:grpSpPr>
      <p:pic>
        <p:nvPicPr>
          <p:cNvPr id="6" name="Picture 5" descr="A picture containing scale, device&#10;&#10;Description automatically generated">
            <a:extLst>
              <a:ext uri="{FF2B5EF4-FFF2-40B4-BE49-F238E27FC236}">
                <a16:creationId xmlns:a16="http://schemas.microsoft.com/office/drawing/2014/main" id="{FA832B59-D8AB-9EAD-AC57-C6930EAB3364}"/>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6096000" y="0"/>
            <a:ext cx="6096000" cy="6858000"/>
          </a:xfrm>
          <a:prstGeom prst="rect">
            <a:avLst/>
          </a:prstGeom>
        </p:spPr>
      </p:pic>
      <p:sp>
        <p:nvSpPr>
          <p:cNvPr id="10" name="Rectangle 9">
            <a:extLst>
              <a:ext uri="{FF2B5EF4-FFF2-40B4-BE49-F238E27FC236}">
                <a16:creationId xmlns:a16="http://schemas.microsoft.com/office/drawing/2014/main" id="{F0FAF8F4-A5C0-15FB-C7AB-2D9A7D9DBECA}"/>
              </a:ext>
            </a:extLst>
          </p:cNvPr>
          <p:cNvSpPr/>
          <p:nvPr/>
        </p:nvSpPr>
        <p:spPr>
          <a:xfrm>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8">
            <a:extLst>
              <a:ext uri="{FF2B5EF4-FFF2-40B4-BE49-F238E27FC236}">
                <a16:creationId xmlns:a16="http://schemas.microsoft.com/office/drawing/2014/main" id="{10A55C92-72D2-B277-F99D-1BCE63C1C63C}"/>
              </a:ext>
            </a:extLst>
          </p:cNvPr>
          <p:cNvSpPr txBox="1">
            <a:spLocks/>
          </p:cNvSpPr>
          <p:nvPr/>
        </p:nvSpPr>
        <p:spPr>
          <a:xfrm>
            <a:off x="0" y="6324254"/>
            <a:ext cx="284814" cy="365125"/>
          </a:xfrm>
          <a:prstGeom prst="rect">
            <a:avLst/>
          </a:prstGeom>
        </p:spPr>
        <p:txBody>
          <a:bodyPr vert="horz" lIns="0" tIns="0" rIns="0" bIns="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7A731D5-EFCD-C34B-B55F-7373AF3E3D53}" type="slidenum">
              <a:rPr lang="en-US" sz="1000" b="1" i="0" smtClean="0">
                <a:solidFill>
                  <a:schemeClr val="bg1"/>
                </a:solidFill>
                <a:latin typeface="Microsoft New Tai Lue" panose="020B0502040204020203" pitchFamily="34" charset="0"/>
                <a:cs typeface="Microsoft New Tai Lue" panose="020B0502040204020203" pitchFamily="34" charset="0"/>
              </a:rPr>
              <a:pPr algn="ctr"/>
              <a:t>‹#›</a:t>
            </a:fld>
            <a:endParaRPr lang="en-US" sz="1000" b="1" i="0">
              <a:solidFill>
                <a:schemeClr val="bg1"/>
              </a:solidFill>
              <a:latin typeface="Microsoft New Tai Lue" panose="020B0502040204020203" pitchFamily="34" charset="0"/>
              <a:cs typeface="Microsoft New Tai Lue" panose="020B0502040204020203" pitchFamily="34" charset="0"/>
            </a:endParaRPr>
          </a:p>
        </p:txBody>
      </p:sp>
      <p:sp>
        <p:nvSpPr>
          <p:cNvPr id="9" name="Text Placeholder 7">
            <a:extLst>
              <a:ext uri="{FF2B5EF4-FFF2-40B4-BE49-F238E27FC236}">
                <a16:creationId xmlns:a16="http://schemas.microsoft.com/office/drawing/2014/main" id="{625AA67A-A9C0-A2EF-69D9-A4A97E6AEE55}"/>
              </a:ext>
            </a:extLst>
          </p:cNvPr>
          <p:cNvSpPr>
            <a:spLocks noGrp="1"/>
          </p:cNvSpPr>
          <p:nvPr>
            <p:ph type="body" sz="quarter" idx="10" hasCustomPrompt="1"/>
          </p:nvPr>
        </p:nvSpPr>
        <p:spPr>
          <a:xfrm>
            <a:off x="596901" y="2188368"/>
            <a:ext cx="4999156" cy="2481263"/>
          </a:xfrm>
        </p:spPr>
        <p:txBody>
          <a:bodyPr anchor="ctr">
            <a:noAutofit/>
          </a:bodyPr>
          <a:lstStyle>
            <a:lvl1pPr algn="r">
              <a:defRPr sz="5800" b="1" i="0">
                <a:solidFill>
                  <a:schemeClr val="bg1"/>
                </a:solidFill>
                <a:latin typeface="Microsoft New Tai Lue" panose="020B0502040204020203" pitchFamily="34" charset="0"/>
                <a:cs typeface="Microsoft New Tai Lue" panose="020B0502040204020203" pitchFamily="34" charset="0"/>
              </a:defRPr>
            </a:lvl1pPr>
          </a:lstStyle>
          <a:p>
            <a:pPr lvl="0"/>
            <a:r>
              <a:rPr lang="en-GB"/>
              <a:t>Half width chapter title</a:t>
            </a:r>
            <a:endParaRPr lang="en-US"/>
          </a:p>
        </p:txBody>
      </p:sp>
    </p:spTree>
    <p:extLst>
      <p:ext uri="{BB962C8B-B14F-4D97-AF65-F5344CB8AC3E}">
        <p14:creationId xmlns:p14="http://schemas.microsoft.com/office/powerpoint/2010/main" val="65123675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Blank_Navy">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678CAB2-4CFD-9F4A-D226-71A49F69857D}"/>
              </a:ext>
            </a:extLst>
          </p:cNvPr>
          <p:cNvSpPr>
            <a:spLocks noGrp="1"/>
          </p:cNvSpPr>
          <p:nvPr>
            <p:ph type="body" sz="quarter" idx="10" hasCustomPrompt="1"/>
          </p:nvPr>
        </p:nvSpPr>
        <p:spPr>
          <a:xfrm>
            <a:off x="685800" y="1359673"/>
            <a:ext cx="10820400" cy="4643561"/>
          </a:xfrm>
        </p:spPr>
        <p:txBody>
          <a:bodyPr>
            <a:noAutofit/>
          </a:bodyPr>
          <a:lstStyle>
            <a:lvl1pPr algn="l">
              <a:defRPr sz="1600"/>
            </a:lvl1pPr>
          </a:lstStyle>
          <a:p>
            <a:pPr lvl="0"/>
            <a:r>
              <a:rPr lang="en-GB" err="1"/>
              <a:t>Sed</a:t>
            </a:r>
            <a:r>
              <a:rPr lang="en-GB"/>
              <a:t> </a:t>
            </a:r>
            <a:r>
              <a:rPr lang="en-GB" err="1"/>
              <a:t>ut</a:t>
            </a:r>
            <a:r>
              <a:rPr lang="en-GB"/>
              <a:t> </a:t>
            </a:r>
            <a:r>
              <a:rPr lang="en-GB" err="1"/>
              <a:t>perspiciatis</a:t>
            </a:r>
            <a:r>
              <a:rPr lang="en-GB"/>
              <a:t> </a:t>
            </a:r>
            <a:r>
              <a:rPr lang="en-GB" err="1"/>
              <a:t>unde</a:t>
            </a:r>
            <a:r>
              <a:rPr lang="en-GB"/>
              <a:t> </a:t>
            </a:r>
            <a:r>
              <a:rPr lang="en-GB" err="1"/>
              <a:t>omnis</a:t>
            </a:r>
            <a:r>
              <a:rPr lang="en-GB"/>
              <a:t> </a:t>
            </a:r>
            <a:r>
              <a:rPr lang="en-GB" err="1"/>
              <a:t>iste</a:t>
            </a:r>
            <a:r>
              <a:rPr lang="en-GB"/>
              <a:t> </a:t>
            </a:r>
            <a:r>
              <a:rPr lang="en-GB" err="1"/>
              <a:t>natus</a:t>
            </a:r>
            <a:r>
              <a:rPr lang="en-GB"/>
              <a:t> error sit </a:t>
            </a:r>
            <a:r>
              <a:rPr lang="en-GB" err="1"/>
              <a:t>voluptatem</a:t>
            </a:r>
            <a:r>
              <a:rPr lang="en-GB"/>
              <a:t> </a:t>
            </a:r>
            <a:r>
              <a:rPr lang="en-GB" err="1"/>
              <a:t>accusantium</a:t>
            </a:r>
            <a:r>
              <a:rPr lang="en-GB"/>
              <a:t> </a:t>
            </a:r>
            <a:r>
              <a:rPr lang="en-GB" err="1"/>
              <a:t>doloremque</a:t>
            </a:r>
            <a:r>
              <a:rPr lang="en-GB"/>
              <a:t> </a:t>
            </a:r>
            <a:r>
              <a:rPr lang="en-GB" err="1"/>
              <a:t>laudantium</a:t>
            </a:r>
            <a:r>
              <a:rPr lang="en-GB"/>
              <a:t>, </a:t>
            </a:r>
            <a:r>
              <a:rPr lang="en-GB" err="1"/>
              <a:t>totam</a:t>
            </a:r>
            <a:r>
              <a:rPr lang="en-GB"/>
              <a:t> rem </a:t>
            </a:r>
            <a:r>
              <a:rPr lang="en-GB" err="1"/>
              <a:t>aperiam</a:t>
            </a:r>
            <a:r>
              <a:rPr lang="en-GB"/>
              <a:t>, </a:t>
            </a:r>
            <a:r>
              <a:rPr lang="en-GB" err="1"/>
              <a:t>eaque</a:t>
            </a:r>
            <a:r>
              <a:rPr lang="en-GB"/>
              <a:t> </a:t>
            </a:r>
            <a:r>
              <a:rPr lang="en-GB" err="1"/>
              <a:t>ipsa</a:t>
            </a:r>
            <a:r>
              <a:rPr lang="en-GB"/>
              <a:t> </a:t>
            </a:r>
            <a:r>
              <a:rPr lang="en-GB" err="1"/>
              <a:t>quae</a:t>
            </a:r>
            <a:r>
              <a:rPr lang="en-GB"/>
              <a:t> ab </a:t>
            </a:r>
            <a:r>
              <a:rPr lang="en-GB" err="1"/>
              <a:t>illo</a:t>
            </a:r>
            <a:r>
              <a:rPr lang="en-GB"/>
              <a:t> </a:t>
            </a:r>
            <a:r>
              <a:rPr lang="en-GB" err="1"/>
              <a:t>inventore</a:t>
            </a:r>
            <a:r>
              <a:rPr lang="en-GB"/>
              <a:t> </a:t>
            </a:r>
            <a:r>
              <a:rPr lang="en-GB" err="1"/>
              <a:t>veritatis</a:t>
            </a:r>
            <a:r>
              <a:rPr lang="en-GB"/>
              <a:t> et quasi </a:t>
            </a:r>
            <a:r>
              <a:rPr lang="en-GB" err="1"/>
              <a:t>architecto</a:t>
            </a:r>
            <a:r>
              <a:rPr lang="en-GB"/>
              <a:t> beatae vitae dicta sunt </a:t>
            </a:r>
            <a:r>
              <a:rPr lang="en-GB" err="1"/>
              <a:t>explicabo</a:t>
            </a:r>
            <a:r>
              <a:rPr lang="en-GB"/>
              <a:t>. </a:t>
            </a:r>
          </a:p>
          <a:p>
            <a:pPr lvl="0"/>
            <a:endParaRPr lang="en-GB"/>
          </a:p>
          <a:p>
            <a:pPr lvl="0"/>
            <a:r>
              <a:rPr lang="en-GB"/>
              <a:t>Nemo </a:t>
            </a:r>
            <a:r>
              <a:rPr lang="en-GB" err="1"/>
              <a:t>enim</a:t>
            </a:r>
            <a:r>
              <a:rPr lang="en-GB"/>
              <a:t> </a:t>
            </a:r>
            <a:r>
              <a:rPr lang="en-GB" err="1"/>
              <a:t>ipsam</a:t>
            </a:r>
            <a:r>
              <a:rPr lang="en-GB"/>
              <a:t> </a:t>
            </a:r>
            <a:r>
              <a:rPr lang="en-GB" err="1"/>
              <a:t>voluptatem</a:t>
            </a:r>
            <a:r>
              <a:rPr lang="en-GB"/>
              <a:t> </a:t>
            </a:r>
            <a:r>
              <a:rPr lang="en-GB" err="1"/>
              <a:t>quia</a:t>
            </a:r>
            <a:r>
              <a:rPr lang="en-GB"/>
              <a:t> </a:t>
            </a:r>
            <a:r>
              <a:rPr lang="en-GB" err="1"/>
              <a:t>voluptas</a:t>
            </a:r>
            <a:r>
              <a:rPr lang="en-GB"/>
              <a:t> sit </a:t>
            </a:r>
            <a:r>
              <a:rPr lang="en-GB" err="1"/>
              <a:t>aspernatur</a:t>
            </a:r>
            <a:r>
              <a:rPr lang="en-GB"/>
              <a:t> </a:t>
            </a:r>
            <a:r>
              <a:rPr lang="en-GB" err="1"/>
              <a:t>aut</a:t>
            </a:r>
            <a:r>
              <a:rPr lang="en-GB"/>
              <a:t> </a:t>
            </a:r>
            <a:r>
              <a:rPr lang="en-GB" err="1"/>
              <a:t>odit</a:t>
            </a:r>
            <a:r>
              <a:rPr lang="en-GB"/>
              <a:t> </a:t>
            </a:r>
            <a:r>
              <a:rPr lang="en-GB" err="1"/>
              <a:t>aut</a:t>
            </a:r>
            <a:r>
              <a:rPr lang="en-GB"/>
              <a:t> fugit, </a:t>
            </a:r>
            <a:r>
              <a:rPr lang="en-GB" err="1"/>
              <a:t>sed</a:t>
            </a:r>
            <a:r>
              <a:rPr lang="en-GB"/>
              <a:t> </a:t>
            </a:r>
            <a:r>
              <a:rPr lang="en-GB" err="1"/>
              <a:t>quia</a:t>
            </a:r>
            <a:r>
              <a:rPr lang="en-GB"/>
              <a:t> </a:t>
            </a:r>
            <a:r>
              <a:rPr lang="en-GB" err="1"/>
              <a:t>consequuntur</a:t>
            </a:r>
            <a:r>
              <a:rPr lang="en-GB"/>
              <a:t> </a:t>
            </a:r>
            <a:r>
              <a:rPr lang="en-GB" err="1"/>
              <a:t>magni</a:t>
            </a:r>
            <a:r>
              <a:rPr lang="en-GB"/>
              <a:t> </a:t>
            </a:r>
            <a:r>
              <a:rPr lang="en-GB" err="1"/>
              <a:t>dolores</a:t>
            </a:r>
            <a:r>
              <a:rPr lang="en-GB"/>
              <a:t> </a:t>
            </a:r>
            <a:r>
              <a:rPr lang="en-GB" err="1"/>
              <a:t>eos</a:t>
            </a:r>
            <a:r>
              <a:rPr lang="en-GB"/>
              <a:t> qui </a:t>
            </a:r>
            <a:r>
              <a:rPr lang="en-GB" err="1"/>
              <a:t>ratione</a:t>
            </a:r>
            <a:r>
              <a:rPr lang="en-GB"/>
              <a:t> </a:t>
            </a:r>
            <a:r>
              <a:rPr lang="en-GB" err="1"/>
              <a:t>voluptatem</a:t>
            </a:r>
            <a:r>
              <a:rPr lang="en-GB"/>
              <a:t> </a:t>
            </a:r>
            <a:r>
              <a:rPr lang="en-GB" err="1"/>
              <a:t>sequi</a:t>
            </a:r>
            <a:r>
              <a:rPr lang="en-GB"/>
              <a:t> </a:t>
            </a:r>
            <a:r>
              <a:rPr lang="en-GB" err="1"/>
              <a:t>nesciunt</a:t>
            </a:r>
            <a:r>
              <a:rPr lang="en-GB"/>
              <a:t>. </a:t>
            </a:r>
            <a:r>
              <a:rPr lang="en-GB" err="1"/>
              <a:t>Neque</a:t>
            </a:r>
            <a:r>
              <a:rPr lang="en-GB"/>
              <a:t> </a:t>
            </a:r>
            <a:r>
              <a:rPr lang="en-GB" err="1"/>
              <a:t>porro</a:t>
            </a:r>
            <a:r>
              <a:rPr lang="en-GB"/>
              <a:t> </a:t>
            </a:r>
            <a:r>
              <a:rPr lang="en-GB" err="1"/>
              <a:t>quisquam</a:t>
            </a:r>
            <a:r>
              <a:rPr lang="en-GB"/>
              <a:t> </a:t>
            </a:r>
            <a:r>
              <a:rPr lang="en-GB" err="1"/>
              <a:t>est</a:t>
            </a:r>
            <a:r>
              <a:rPr lang="en-GB"/>
              <a:t>, qui </a:t>
            </a:r>
            <a:r>
              <a:rPr lang="en-GB" err="1"/>
              <a:t>dolorem</a:t>
            </a:r>
            <a:r>
              <a:rPr lang="en-GB"/>
              <a:t> ipsum </a:t>
            </a:r>
            <a:r>
              <a:rPr lang="en-GB" err="1"/>
              <a:t>quia</a:t>
            </a:r>
            <a:r>
              <a:rPr lang="en-GB"/>
              <a:t> </a:t>
            </a:r>
            <a:r>
              <a:rPr lang="en-GB" err="1"/>
              <a:t>dolor</a:t>
            </a:r>
            <a:r>
              <a:rPr lang="en-GB"/>
              <a:t> sit </a:t>
            </a:r>
            <a:r>
              <a:rPr lang="en-GB" err="1"/>
              <a:t>amet</a:t>
            </a:r>
            <a:r>
              <a:rPr lang="en-GB"/>
              <a:t>, </a:t>
            </a:r>
            <a:r>
              <a:rPr lang="en-GB" err="1"/>
              <a:t>consectetur</a:t>
            </a:r>
            <a:r>
              <a:rPr lang="en-GB"/>
              <a:t>, </a:t>
            </a:r>
            <a:r>
              <a:rPr lang="en-GB" err="1"/>
              <a:t>adipisci</a:t>
            </a:r>
            <a:r>
              <a:rPr lang="en-GB"/>
              <a:t> </a:t>
            </a:r>
            <a:r>
              <a:rPr lang="en-GB" err="1"/>
              <a:t>velit</a:t>
            </a:r>
            <a:r>
              <a:rPr lang="en-GB"/>
              <a:t>, </a:t>
            </a:r>
            <a:r>
              <a:rPr lang="en-GB" err="1"/>
              <a:t>sed</a:t>
            </a:r>
            <a:r>
              <a:rPr lang="en-GB"/>
              <a:t> </a:t>
            </a:r>
            <a:r>
              <a:rPr lang="en-GB" err="1"/>
              <a:t>quia</a:t>
            </a:r>
            <a:r>
              <a:rPr lang="en-GB"/>
              <a:t> non </a:t>
            </a:r>
            <a:r>
              <a:rPr lang="en-GB" err="1"/>
              <a:t>numquam</a:t>
            </a:r>
            <a:r>
              <a:rPr lang="en-GB"/>
              <a:t> </a:t>
            </a:r>
            <a:r>
              <a:rPr lang="en-GB" err="1"/>
              <a:t>eius</a:t>
            </a:r>
            <a:r>
              <a:rPr lang="en-GB"/>
              <a:t> </a:t>
            </a:r>
            <a:r>
              <a:rPr lang="en-GB" err="1"/>
              <a:t>modi</a:t>
            </a:r>
            <a:r>
              <a:rPr lang="en-GB"/>
              <a:t> </a:t>
            </a:r>
            <a:r>
              <a:rPr lang="en-GB" err="1"/>
              <a:t>tempora</a:t>
            </a:r>
            <a:r>
              <a:rPr lang="en-GB"/>
              <a:t> </a:t>
            </a:r>
            <a:r>
              <a:rPr lang="en-GB" err="1"/>
              <a:t>incidunt</a:t>
            </a:r>
            <a:r>
              <a:rPr lang="en-GB"/>
              <a:t> </a:t>
            </a:r>
            <a:r>
              <a:rPr lang="en-GB" err="1"/>
              <a:t>ut</a:t>
            </a:r>
            <a:r>
              <a:rPr lang="en-GB"/>
              <a:t> labore et dolore </a:t>
            </a:r>
            <a:r>
              <a:rPr lang="en-GB" err="1"/>
              <a:t>magnam</a:t>
            </a:r>
            <a:r>
              <a:rPr lang="en-GB"/>
              <a:t> </a:t>
            </a:r>
            <a:r>
              <a:rPr lang="en-GB" err="1"/>
              <a:t>aliquam</a:t>
            </a:r>
            <a:r>
              <a:rPr lang="en-GB"/>
              <a:t> </a:t>
            </a:r>
            <a:r>
              <a:rPr lang="en-GB" err="1"/>
              <a:t>quaerat</a:t>
            </a:r>
            <a:r>
              <a:rPr lang="en-GB"/>
              <a:t> </a:t>
            </a:r>
            <a:r>
              <a:rPr lang="en-GB" err="1"/>
              <a:t>voluptatem</a:t>
            </a:r>
            <a:r>
              <a:rPr lang="en-GB"/>
              <a:t>. Ut </a:t>
            </a:r>
            <a:r>
              <a:rPr lang="en-GB" err="1"/>
              <a:t>enim</a:t>
            </a:r>
            <a:r>
              <a:rPr lang="en-GB"/>
              <a:t> ad minima </a:t>
            </a:r>
            <a:r>
              <a:rPr lang="en-GB" err="1"/>
              <a:t>veniam</a:t>
            </a:r>
            <a:r>
              <a:rPr lang="en-GB"/>
              <a:t>, </a:t>
            </a:r>
            <a:r>
              <a:rPr lang="en-GB" err="1"/>
              <a:t>quis</a:t>
            </a:r>
            <a:r>
              <a:rPr lang="en-GB"/>
              <a:t> nostrum </a:t>
            </a:r>
            <a:r>
              <a:rPr lang="en-GB" err="1"/>
              <a:t>exercitationem</a:t>
            </a:r>
            <a:r>
              <a:rPr lang="en-GB"/>
              <a:t> </a:t>
            </a:r>
            <a:r>
              <a:rPr lang="en-GB" err="1"/>
              <a:t>ullam</a:t>
            </a:r>
            <a:r>
              <a:rPr lang="en-GB"/>
              <a:t> corporis </a:t>
            </a:r>
            <a:r>
              <a:rPr lang="en-GB" err="1"/>
              <a:t>suscipit</a:t>
            </a:r>
            <a:r>
              <a:rPr lang="en-GB"/>
              <a:t> </a:t>
            </a:r>
            <a:r>
              <a:rPr lang="en-GB" err="1"/>
              <a:t>laboriosam</a:t>
            </a:r>
            <a:r>
              <a:rPr lang="en-GB"/>
              <a:t>, nisi </a:t>
            </a:r>
            <a:r>
              <a:rPr lang="en-GB" err="1"/>
              <a:t>ut</a:t>
            </a:r>
            <a:r>
              <a:rPr lang="en-GB"/>
              <a:t> </a:t>
            </a:r>
            <a:r>
              <a:rPr lang="en-GB" err="1"/>
              <a:t>aliquid</a:t>
            </a:r>
            <a:r>
              <a:rPr lang="en-GB"/>
              <a:t> ex </a:t>
            </a:r>
            <a:r>
              <a:rPr lang="en-GB" err="1"/>
              <a:t>ea</a:t>
            </a:r>
            <a:r>
              <a:rPr lang="en-GB"/>
              <a:t> </a:t>
            </a:r>
            <a:r>
              <a:rPr lang="en-GB" err="1"/>
              <a:t>commodi</a:t>
            </a:r>
            <a:r>
              <a:rPr lang="en-GB"/>
              <a:t> </a:t>
            </a:r>
            <a:r>
              <a:rPr lang="en-GB" err="1"/>
              <a:t>consequatur</a:t>
            </a:r>
            <a:r>
              <a:rPr lang="en-GB"/>
              <a:t>? </a:t>
            </a:r>
          </a:p>
          <a:p>
            <a:pPr lvl="0"/>
            <a:endParaRPr lang="en-GB"/>
          </a:p>
          <a:p>
            <a:pPr lvl="0"/>
            <a:r>
              <a:rPr lang="en-GB" err="1"/>
              <a:t>Quis</a:t>
            </a:r>
            <a:r>
              <a:rPr lang="en-GB"/>
              <a:t> autem </a:t>
            </a:r>
            <a:r>
              <a:rPr lang="en-GB" err="1"/>
              <a:t>vel</a:t>
            </a:r>
            <a:r>
              <a:rPr lang="en-GB"/>
              <a:t> </a:t>
            </a:r>
            <a:r>
              <a:rPr lang="en-GB" err="1"/>
              <a:t>eum</a:t>
            </a:r>
            <a:r>
              <a:rPr lang="en-GB"/>
              <a:t> </a:t>
            </a:r>
            <a:r>
              <a:rPr lang="en-GB" err="1"/>
              <a:t>iure</a:t>
            </a:r>
            <a:r>
              <a:rPr lang="en-GB"/>
              <a:t> </a:t>
            </a:r>
            <a:r>
              <a:rPr lang="en-GB" err="1"/>
              <a:t>reprehenderit</a:t>
            </a:r>
            <a:r>
              <a:rPr lang="en-GB"/>
              <a:t> qui in </a:t>
            </a:r>
            <a:r>
              <a:rPr lang="en-GB" err="1"/>
              <a:t>ea</a:t>
            </a:r>
            <a:r>
              <a:rPr lang="en-GB"/>
              <a:t> </a:t>
            </a:r>
            <a:r>
              <a:rPr lang="en-GB" err="1"/>
              <a:t>voluptate</a:t>
            </a:r>
            <a:r>
              <a:rPr lang="en-GB"/>
              <a:t> </a:t>
            </a:r>
            <a:r>
              <a:rPr lang="en-GB" err="1"/>
              <a:t>velit</a:t>
            </a:r>
            <a:r>
              <a:rPr lang="en-GB"/>
              <a:t> </a:t>
            </a:r>
            <a:r>
              <a:rPr lang="en-GB" err="1"/>
              <a:t>esse</a:t>
            </a:r>
            <a:r>
              <a:rPr lang="en-GB"/>
              <a:t> </a:t>
            </a:r>
            <a:r>
              <a:rPr lang="en-GB" err="1"/>
              <a:t>quam</a:t>
            </a:r>
            <a:r>
              <a:rPr lang="en-GB"/>
              <a:t> nihil </a:t>
            </a:r>
            <a:r>
              <a:rPr lang="en-GB" err="1"/>
              <a:t>molestiae</a:t>
            </a:r>
            <a:r>
              <a:rPr lang="en-GB"/>
              <a:t> </a:t>
            </a:r>
            <a:r>
              <a:rPr lang="en-GB" err="1"/>
              <a:t>consequatur</a:t>
            </a:r>
            <a:r>
              <a:rPr lang="en-GB"/>
              <a:t>, </a:t>
            </a:r>
            <a:r>
              <a:rPr lang="en-GB" err="1"/>
              <a:t>vel</a:t>
            </a:r>
            <a:r>
              <a:rPr lang="en-GB"/>
              <a:t> illum qui </a:t>
            </a:r>
            <a:r>
              <a:rPr lang="en-GB" err="1"/>
              <a:t>dolorem</a:t>
            </a:r>
            <a:r>
              <a:rPr lang="en-GB"/>
              <a:t> </a:t>
            </a:r>
            <a:r>
              <a:rPr lang="en-GB" err="1"/>
              <a:t>eum</a:t>
            </a:r>
            <a:r>
              <a:rPr lang="en-GB"/>
              <a:t> </a:t>
            </a:r>
            <a:r>
              <a:rPr lang="en-GB" err="1"/>
              <a:t>fugiat</a:t>
            </a:r>
            <a:r>
              <a:rPr lang="en-GB"/>
              <a:t> quo </a:t>
            </a:r>
            <a:r>
              <a:rPr lang="en-GB" err="1"/>
              <a:t>voluptas</a:t>
            </a:r>
            <a:r>
              <a:rPr lang="en-GB"/>
              <a:t> </a:t>
            </a:r>
            <a:r>
              <a:rPr lang="en-GB" err="1"/>
              <a:t>nulla</a:t>
            </a:r>
            <a:r>
              <a:rPr lang="en-GB"/>
              <a:t> </a:t>
            </a:r>
            <a:r>
              <a:rPr lang="en-GB" err="1"/>
              <a:t>pariatur</a:t>
            </a:r>
            <a:r>
              <a:rPr lang="en-GB"/>
              <a:t>.</a:t>
            </a:r>
            <a:endParaRPr lang="en-US"/>
          </a:p>
        </p:txBody>
      </p:sp>
      <p:sp>
        <p:nvSpPr>
          <p:cNvPr id="9" name="Title 2">
            <a:extLst>
              <a:ext uri="{FF2B5EF4-FFF2-40B4-BE49-F238E27FC236}">
                <a16:creationId xmlns:a16="http://schemas.microsoft.com/office/drawing/2014/main" id="{5337E45D-B435-BA20-F152-6870CFD95711}"/>
              </a:ext>
            </a:extLst>
          </p:cNvPr>
          <p:cNvSpPr>
            <a:spLocks noGrp="1"/>
          </p:cNvSpPr>
          <p:nvPr>
            <p:ph type="title"/>
          </p:nvPr>
        </p:nvSpPr>
        <p:spPr>
          <a:xfrm>
            <a:off x="685800" y="488870"/>
            <a:ext cx="10820400" cy="400110"/>
          </a:xfrm>
        </p:spPr>
        <p:txBody>
          <a:bodyPr/>
          <a:lstStyle>
            <a:lvl1pPr>
              <a:defRPr sz="2400" b="1">
                <a:solidFill>
                  <a:srgbClr val="333F50"/>
                </a:solidFill>
              </a:defRPr>
            </a:lvl1pPr>
          </a:lstStyle>
          <a:p>
            <a:r>
              <a:rPr lang="en-US"/>
              <a:t>Click to edit Master title style</a:t>
            </a:r>
          </a:p>
        </p:txBody>
      </p:sp>
    </p:spTree>
    <p:extLst>
      <p:ext uri="{BB962C8B-B14F-4D97-AF65-F5344CB8AC3E}">
        <p14:creationId xmlns:p14="http://schemas.microsoft.com/office/powerpoint/2010/main" val="209969187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CHAPTER - FULL - 7">
    <p:bg>
      <p:bgPr>
        <a:solidFill>
          <a:schemeClr val="tx2"/>
        </a:solidFill>
        <a:effectLst/>
      </p:bgPr>
    </p:bg>
    <p:spTree>
      <p:nvGrpSpPr>
        <p:cNvPr id="1" name=""/>
        <p:cNvGrpSpPr/>
        <p:nvPr/>
      </p:nvGrpSpPr>
      <p:grpSpPr>
        <a:xfrm>
          <a:off x="0" y="0"/>
          <a:ext cx="0" cy="0"/>
          <a:chOff x="0" y="0"/>
          <a:chExt cx="0" cy="0"/>
        </a:xfrm>
      </p:grpSpPr>
      <p:sp>
        <p:nvSpPr>
          <p:cNvPr id="5" name="Text Placeholder 7">
            <a:extLst>
              <a:ext uri="{FF2B5EF4-FFF2-40B4-BE49-F238E27FC236}">
                <a16:creationId xmlns:a16="http://schemas.microsoft.com/office/drawing/2014/main" id="{E88A9A8E-6BBA-65B1-38CD-1927740DCE9E}"/>
              </a:ext>
            </a:extLst>
          </p:cNvPr>
          <p:cNvSpPr>
            <a:spLocks noGrp="1"/>
          </p:cNvSpPr>
          <p:nvPr>
            <p:ph type="body" sz="quarter" idx="10" hasCustomPrompt="1"/>
          </p:nvPr>
        </p:nvSpPr>
        <p:spPr>
          <a:xfrm>
            <a:off x="596900" y="2188368"/>
            <a:ext cx="10956925" cy="2481263"/>
          </a:xfrm>
        </p:spPr>
        <p:txBody>
          <a:bodyPr anchor="ctr">
            <a:noAutofit/>
          </a:bodyPr>
          <a:lstStyle>
            <a:lvl1pPr algn="ctr">
              <a:defRPr sz="5800" b="1" i="0">
                <a:solidFill>
                  <a:schemeClr val="bg1"/>
                </a:solidFill>
                <a:latin typeface="Microsoft New Tai Lue" panose="020B0502040204020203" pitchFamily="34" charset="0"/>
                <a:cs typeface="Microsoft New Tai Lue" panose="020B0502040204020203" pitchFamily="34" charset="0"/>
              </a:defRPr>
            </a:lvl1pPr>
          </a:lstStyle>
          <a:p>
            <a:pPr lvl="0"/>
            <a:r>
              <a:rPr lang="en-GB"/>
              <a:t>Full width chapter title</a:t>
            </a:r>
            <a:endParaRPr lang="en-US"/>
          </a:p>
        </p:txBody>
      </p:sp>
    </p:spTree>
    <p:extLst>
      <p:ext uri="{BB962C8B-B14F-4D97-AF65-F5344CB8AC3E}">
        <p14:creationId xmlns:p14="http://schemas.microsoft.com/office/powerpoint/2010/main" val="90829032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EndSlide_Black">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B42967-824F-5E54-0E49-72DABCBEFD62}"/>
              </a:ext>
            </a:extLst>
          </p:cNvPr>
          <p:cNvPicPr>
            <a:picLocks noChangeAspect="1"/>
          </p:cNvPicPr>
          <p:nvPr/>
        </p:nvPicPr>
        <p:blipFill rotWithShape="1">
          <a:blip r:embed="rId2"/>
          <a:srcRect l="-2147"/>
          <a:stretch/>
        </p:blipFill>
        <p:spPr>
          <a:xfrm>
            <a:off x="4072740" y="2771639"/>
            <a:ext cx="4046520" cy="1314721"/>
          </a:xfrm>
          <a:prstGeom prst="rect">
            <a:avLst/>
          </a:prstGeom>
        </p:spPr>
      </p:pic>
    </p:spTree>
    <p:extLst>
      <p:ext uri="{BB962C8B-B14F-4D97-AF65-F5344CB8AC3E}">
        <p14:creationId xmlns:p14="http://schemas.microsoft.com/office/powerpoint/2010/main" val="19725235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0_CHAPTER - HALF - IMAGE - 6">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454C1C4-26A9-53A9-C606-035B710E35C9}"/>
              </a:ext>
            </a:extLst>
          </p:cNvPr>
          <p:cNvSpPr/>
          <p:nvPr/>
        </p:nvSpPr>
        <p:spPr>
          <a:xfrm>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418D217-8F52-8E03-3B62-902081A4D28B}"/>
              </a:ext>
            </a:extLst>
          </p:cNvPr>
          <p:cNvPicPr>
            <a:picLocks noChangeAspect="1"/>
          </p:cNvPicPr>
          <p:nvPr/>
        </p:nvPicPr>
        <p:blipFill>
          <a:blip r:embed="rId2"/>
          <a:stretch>
            <a:fillRect/>
          </a:stretch>
        </p:blipFill>
        <p:spPr>
          <a:xfrm>
            <a:off x="6093458" y="0"/>
            <a:ext cx="6098542" cy="6858000"/>
          </a:xfrm>
          <a:prstGeom prst="rect">
            <a:avLst/>
          </a:prstGeom>
        </p:spPr>
      </p:pic>
      <p:sp>
        <p:nvSpPr>
          <p:cNvPr id="8" name="Slide Number Placeholder 8">
            <a:extLst>
              <a:ext uri="{FF2B5EF4-FFF2-40B4-BE49-F238E27FC236}">
                <a16:creationId xmlns:a16="http://schemas.microsoft.com/office/drawing/2014/main" id="{F650EDB6-2416-19D6-5160-9D009C1E3672}"/>
              </a:ext>
            </a:extLst>
          </p:cNvPr>
          <p:cNvSpPr txBox="1">
            <a:spLocks/>
          </p:cNvSpPr>
          <p:nvPr/>
        </p:nvSpPr>
        <p:spPr>
          <a:xfrm>
            <a:off x="0" y="6324254"/>
            <a:ext cx="284814" cy="365125"/>
          </a:xfrm>
          <a:prstGeom prst="rect">
            <a:avLst/>
          </a:prstGeom>
        </p:spPr>
        <p:txBody>
          <a:bodyPr vert="horz" lIns="0" tIns="0" rIns="0" bIns="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7A731D5-EFCD-C34B-B55F-7373AF3E3D53}" type="slidenum">
              <a:rPr lang="en-US" sz="1000" b="1" i="0" smtClean="0">
                <a:solidFill>
                  <a:schemeClr val="bg1"/>
                </a:solidFill>
                <a:latin typeface="Microsoft New Tai Lue" panose="020B0502040204020203" pitchFamily="34" charset="0"/>
                <a:cs typeface="Microsoft New Tai Lue" panose="020B0502040204020203" pitchFamily="34" charset="0"/>
              </a:rPr>
              <a:pPr algn="ctr"/>
              <a:t>‹#›</a:t>
            </a:fld>
            <a:endParaRPr lang="en-US" sz="1000" b="1" i="0">
              <a:solidFill>
                <a:schemeClr val="bg1"/>
              </a:solidFill>
              <a:latin typeface="Microsoft New Tai Lue" panose="020B0502040204020203" pitchFamily="34" charset="0"/>
              <a:cs typeface="Microsoft New Tai Lue" panose="020B0502040204020203" pitchFamily="34" charset="0"/>
            </a:endParaRPr>
          </a:p>
        </p:txBody>
      </p:sp>
      <p:sp>
        <p:nvSpPr>
          <p:cNvPr id="9" name="Text Placeholder 7">
            <a:extLst>
              <a:ext uri="{FF2B5EF4-FFF2-40B4-BE49-F238E27FC236}">
                <a16:creationId xmlns:a16="http://schemas.microsoft.com/office/drawing/2014/main" id="{0A581C62-E116-EEBF-6707-3B210E5FEA0B}"/>
              </a:ext>
            </a:extLst>
          </p:cNvPr>
          <p:cNvSpPr>
            <a:spLocks noGrp="1"/>
          </p:cNvSpPr>
          <p:nvPr>
            <p:ph type="body" sz="quarter" idx="10" hasCustomPrompt="1"/>
          </p:nvPr>
        </p:nvSpPr>
        <p:spPr>
          <a:xfrm>
            <a:off x="596901" y="2188368"/>
            <a:ext cx="4999156" cy="2481263"/>
          </a:xfrm>
        </p:spPr>
        <p:txBody>
          <a:bodyPr anchor="ctr">
            <a:noAutofit/>
          </a:bodyPr>
          <a:lstStyle>
            <a:lvl1pPr algn="r">
              <a:defRPr sz="5800" b="1" i="0">
                <a:solidFill>
                  <a:schemeClr val="bg1"/>
                </a:solidFill>
                <a:latin typeface="Microsoft New Tai Lue" panose="020B0502040204020203" pitchFamily="34" charset="0"/>
                <a:cs typeface="Microsoft New Tai Lue" panose="020B0502040204020203" pitchFamily="34" charset="0"/>
              </a:defRPr>
            </a:lvl1pPr>
          </a:lstStyle>
          <a:p>
            <a:pPr lvl="0"/>
            <a:r>
              <a:rPr lang="en-GB"/>
              <a:t>Half width chapter title</a:t>
            </a:r>
            <a:endParaRPr lang="en-US"/>
          </a:p>
        </p:txBody>
      </p:sp>
    </p:spTree>
    <p:extLst>
      <p:ext uri="{BB962C8B-B14F-4D97-AF65-F5344CB8AC3E}">
        <p14:creationId xmlns:p14="http://schemas.microsoft.com/office/powerpoint/2010/main" val="3428570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0_CHAPTER - HALF - IMAGE - 6">
    <p:spTree>
      <p:nvGrpSpPr>
        <p:cNvPr id="1" name=""/>
        <p:cNvGrpSpPr/>
        <p:nvPr/>
      </p:nvGrpSpPr>
      <p:grpSpPr>
        <a:xfrm>
          <a:off x="0" y="0"/>
          <a:ext cx="0" cy="0"/>
          <a:chOff x="0" y="0"/>
          <a:chExt cx="0" cy="0"/>
        </a:xfrm>
      </p:grpSpPr>
      <p:pic>
        <p:nvPicPr>
          <p:cNvPr id="10" name="Picture 9" descr="A picture containing outdoor object&#10;&#10;Description automatically generated">
            <a:extLst>
              <a:ext uri="{FF2B5EF4-FFF2-40B4-BE49-F238E27FC236}">
                <a16:creationId xmlns:a16="http://schemas.microsoft.com/office/drawing/2014/main" id="{5E268DF1-C2FE-C1F1-15CC-746B6420C78F}"/>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5596057" y="0"/>
            <a:ext cx="6595943" cy="6858000"/>
          </a:xfrm>
          <a:prstGeom prst="rect">
            <a:avLst/>
          </a:prstGeom>
        </p:spPr>
      </p:pic>
      <p:sp>
        <p:nvSpPr>
          <p:cNvPr id="7" name="Rectangle 6">
            <a:extLst>
              <a:ext uri="{FF2B5EF4-FFF2-40B4-BE49-F238E27FC236}">
                <a16:creationId xmlns:a16="http://schemas.microsoft.com/office/drawing/2014/main" id="{4A9742F9-F34C-B6B7-A5EA-5C37908EC785}"/>
              </a:ext>
            </a:extLst>
          </p:cNvPr>
          <p:cNvSpPr/>
          <p:nvPr/>
        </p:nvSpPr>
        <p:spPr>
          <a:xfrm>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8">
            <a:extLst>
              <a:ext uri="{FF2B5EF4-FFF2-40B4-BE49-F238E27FC236}">
                <a16:creationId xmlns:a16="http://schemas.microsoft.com/office/drawing/2014/main" id="{F650EDB6-2416-19D6-5160-9D009C1E3672}"/>
              </a:ext>
            </a:extLst>
          </p:cNvPr>
          <p:cNvSpPr txBox="1">
            <a:spLocks/>
          </p:cNvSpPr>
          <p:nvPr/>
        </p:nvSpPr>
        <p:spPr>
          <a:xfrm>
            <a:off x="0" y="6324254"/>
            <a:ext cx="284814" cy="365125"/>
          </a:xfrm>
          <a:prstGeom prst="rect">
            <a:avLst/>
          </a:prstGeom>
        </p:spPr>
        <p:txBody>
          <a:bodyPr vert="horz" lIns="0" tIns="0" rIns="0" bIns="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7A731D5-EFCD-C34B-B55F-7373AF3E3D53}" type="slidenum">
              <a:rPr lang="en-US" sz="1000" b="1" i="0" smtClean="0">
                <a:solidFill>
                  <a:schemeClr val="bg1"/>
                </a:solidFill>
                <a:latin typeface="Microsoft New Tai Lue" panose="020B0502040204020203" pitchFamily="34" charset="0"/>
                <a:cs typeface="Microsoft New Tai Lue" panose="020B0502040204020203" pitchFamily="34" charset="0"/>
              </a:rPr>
              <a:pPr algn="ctr"/>
              <a:t>‹#›</a:t>
            </a:fld>
            <a:endParaRPr lang="en-US" sz="1000" b="1" i="0">
              <a:solidFill>
                <a:schemeClr val="bg1"/>
              </a:solidFill>
              <a:latin typeface="Microsoft New Tai Lue" panose="020B0502040204020203" pitchFamily="34" charset="0"/>
              <a:cs typeface="Microsoft New Tai Lue" panose="020B0502040204020203" pitchFamily="34" charset="0"/>
            </a:endParaRPr>
          </a:p>
        </p:txBody>
      </p:sp>
      <p:sp>
        <p:nvSpPr>
          <p:cNvPr id="9" name="Text Placeholder 7">
            <a:extLst>
              <a:ext uri="{FF2B5EF4-FFF2-40B4-BE49-F238E27FC236}">
                <a16:creationId xmlns:a16="http://schemas.microsoft.com/office/drawing/2014/main" id="{0A581C62-E116-EEBF-6707-3B210E5FEA0B}"/>
              </a:ext>
            </a:extLst>
          </p:cNvPr>
          <p:cNvSpPr>
            <a:spLocks noGrp="1"/>
          </p:cNvSpPr>
          <p:nvPr>
            <p:ph type="body" sz="quarter" idx="10" hasCustomPrompt="1"/>
          </p:nvPr>
        </p:nvSpPr>
        <p:spPr>
          <a:xfrm>
            <a:off x="596901" y="2188368"/>
            <a:ext cx="4999156" cy="2481263"/>
          </a:xfrm>
        </p:spPr>
        <p:txBody>
          <a:bodyPr anchor="ctr">
            <a:noAutofit/>
          </a:bodyPr>
          <a:lstStyle>
            <a:lvl1pPr algn="r">
              <a:defRPr sz="5800" b="1" i="0">
                <a:solidFill>
                  <a:schemeClr val="bg1"/>
                </a:solidFill>
                <a:latin typeface="Microsoft New Tai Lue" panose="020B0502040204020203" pitchFamily="34" charset="0"/>
                <a:cs typeface="Microsoft New Tai Lue" panose="020B0502040204020203" pitchFamily="34" charset="0"/>
              </a:defRPr>
            </a:lvl1pPr>
          </a:lstStyle>
          <a:p>
            <a:pPr lvl="0"/>
            <a:r>
              <a:rPr lang="en-GB"/>
              <a:t>Half width chapter title</a:t>
            </a:r>
            <a:endParaRPr lang="en-US"/>
          </a:p>
        </p:txBody>
      </p:sp>
    </p:spTree>
    <p:extLst>
      <p:ext uri="{BB962C8B-B14F-4D97-AF65-F5344CB8AC3E}">
        <p14:creationId xmlns:p14="http://schemas.microsoft.com/office/powerpoint/2010/main" val="1384412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8_CHAPTER - HALF - IMAGE - 8">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95C63D7-4733-2C77-FA89-73B3580B4006}"/>
              </a:ext>
            </a:extLst>
          </p:cNvPr>
          <p:cNvSpPr/>
          <p:nvPr/>
        </p:nvSpPr>
        <p:spPr>
          <a:xfrm>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877C349-3A47-498C-CE78-BADDB50E3530}"/>
              </a:ext>
            </a:extLst>
          </p:cNvPr>
          <p:cNvPicPr>
            <a:picLocks noChangeAspect="1"/>
          </p:cNvPicPr>
          <p:nvPr/>
        </p:nvPicPr>
        <p:blipFill>
          <a:blip r:embed="rId2"/>
          <a:stretch>
            <a:fillRect/>
          </a:stretch>
        </p:blipFill>
        <p:spPr>
          <a:xfrm>
            <a:off x="6086354" y="0"/>
            <a:ext cx="6105646" cy="6858000"/>
          </a:xfrm>
          <a:prstGeom prst="rect">
            <a:avLst/>
          </a:prstGeom>
        </p:spPr>
      </p:pic>
      <p:sp>
        <p:nvSpPr>
          <p:cNvPr id="8" name="Slide Number Placeholder 8">
            <a:extLst>
              <a:ext uri="{FF2B5EF4-FFF2-40B4-BE49-F238E27FC236}">
                <a16:creationId xmlns:a16="http://schemas.microsoft.com/office/drawing/2014/main" id="{10A55C92-72D2-B277-F99D-1BCE63C1C63C}"/>
              </a:ext>
            </a:extLst>
          </p:cNvPr>
          <p:cNvSpPr txBox="1">
            <a:spLocks/>
          </p:cNvSpPr>
          <p:nvPr/>
        </p:nvSpPr>
        <p:spPr>
          <a:xfrm>
            <a:off x="0" y="6324254"/>
            <a:ext cx="284814" cy="365125"/>
          </a:xfrm>
          <a:prstGeom prst="rect">
            <a:avLst/>
          </a:prstGeom>
        </p:spPr>
        <p:txBody>
          <a:bodyPr vert="horz" lIns="0" tIns="0" rIns="0" bIns="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7A731D5-EFCD-C34B-B55F-7373AF3E3D53}" type="slidenum">
              <a:rPr lang="en-US" sz="1000" b="1" i="0" smtClean="0">
                <a:solidFill>
                  <a:schemeClr val="bg1"/>
                </a:solidFill>
                <a:latin typeface="Microsoft New Tai Lue" panose="020B0502040204020203" pitchFamily="34" charset="0"/>
                <a:cs typeface="Microsoft New Tai Lue" panose="020B0502040204020203" pitchFamily="34" charset="0"/>
              </a:rPr>
              <a:pPr algn="ctr"/>
              <a:t>‹#›</a:t>
            </a:fld>
            <a:endParaRPr lang="en-US" sz="1000" b="1" i="0">
              <a:solidFill>
                <a:schemeClr val="bg1"/>
              </a:solidFill>
              <a:latin typeface="Microsoft New Tai Lue" panose="020B0502040204020203" pitchFamily="34" charset="0"/>
              <a:cs typeface="Microsoft New Tai Lue" panose="020B0502040204020203" pitchFamily="34" charset="0"/>
            </a:endParaRPr>
          </a:p>
        </p:txBody>
      </p:sp>
      <p:sp>
        <p:nvSpPr>
          <p:cNvPr id="9" name="Text Placeholder 7">
            <a:extLst>
              <a:ext uri="{FF2B5EF4-FFF2-40B4-BE49-F238E27FC236}">
                <a16:creationId xmlns:a16="http://schemas.microsoft.com/office/drawing/2014/main" id="{625AA67A-A9C0-A2EF-69D9-A4A97E6AEE55}"/>
              </a:ext>
            </a:extLst>
          </p:cNvPr>
          <p:cNvSpPr>
            <a:spLocks noGrp="1"/>
          </p:cNvSpPr>
          <p:nvPr>
            <p:ph type="body" sz="quarter" idx="10" hasCustomPrompt="1"/>
          </p:nvPr>
        </p:nvSpPr>
        <p:spPr>
          <a:xfrm>
            <a:off x="596901" y="2188368"/>
            <a:ext cx="4999156" cy="2481263"/>
          </a:xfrm>
        </p:spPr>
        <p:txBody>
          <a:bodyPr anchor="ctr">
            <a:noAutofit/>
          </a:bodyPr>
          <a:lstStyle>
            <a:lvl1pPr algn="r">
              <a:defRPr sz="5800" b="1" i="0">
                <a:solidFill>
                  <a:schemeClr val="bg1"/>
                </a:solidFill>
                <a:latin typeface="Microsoft New Tai Lue" panose="020B0502040204020203" pitchFamily="34" charset="0"/>
                <a:cs typeface="Microsoft New Tai Lue" panose="020B0502040204020203" pitchFamily="34" charset="0"/>
              </a:defRPr>
            </a:lvl1pPr>
          </a:lstStyle>
          <a:p>
            <a:pPr lvl="0"/>
            <a:r>
              <a:rPr lang="en-GB"/>
              <a:t>Half width chapter title</a:t>
            </a:r>
            <a:endParaRPr lang="en-US"/>
          </a:p>
        </p:txBody>
      </p:sp>
    </p:spTree>
    <p:extLst>
      <p:ext uri="{BB962C8B-B14F-4D97-AF65-F5344CB8AC3E}">
        <p14:creationId xmlns:p14="http://schemas.microsoft.com/office/powerpoint/2010/main" val="2198687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5_CHAPTER - HALF - IMAGE - 6">
    <p:spTree>
      <p:nvGrpSpPr>
        <p:cNvPr id="1" name=""/>
        <p:cNvGrpSpPr/>
        <p:nvPr/>
      </p:nvGrpSpPr>
      <p:grpSpPr>
        <a:xfrm>
          <a:off x="0" y="0"/>
          <a:ext cx="0" cy="0"/>
          <a:chOff x="0" y="0"/>
          <a:chExt cx="0" cy="0"/>
        </a:xfrm>
      </p:grpSpPr>
      <p:pic>
        <p:nvPicPr>
          <p:cNvPr id="5" name="Picture 4" descr="A close-up of a person's face&#10;&#10;Description automatically generated with low confidence">
            <a:extLst>
              <a:ext uri="{FF2B5EF4-FFF2-40B4-BE49-F238E27FC236}">
                <a16:creationId xmlns:a16="http://schemas.microsoft.com/office/drawing/2014/main" id="{EDD3F2F6-DBD4-F1FC-5E69-5874A7BC0C80}"/>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6079330" y="0"/>
            <a:ext cx="6096000" cy="6858000"/>
          </a:xfrm>
          <a:prstGeom prst="rect">
            <a:avLst/>
          </a:prstGeom>
        </p:spPr>
      </p:pic>
      <p:sp>
        <p:nvSpPr>
          <p:cNvPr id="6" name="Rectangle 5">
            <a:extLst>
              <a:ext uri="{FF2B5EF4-FFF2-40B4-BE49-F238E27FC236}">
                <a16:creationId xmlns:a16="http://schemas.microsoft.com/office/drawing/2014/main" id="{F1F874C9-5995-B3E9-9773-AAF31D6FA632}"/>
              </a:ext>
            </a:extLst>
          </p:cNvPr>
          <p:cNvSpPr/>
          <p:nvPr/>
        </p:nvSpPr>
        <p:spPr>
          <a:xfrm>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8">
            <a:extLst>
              <a:ext uri="{FF2B5EF4-FFF2-40B4-BE49-F238E27FC236}">
                <a16:creationId xmlns:a16="http://schemas.microsoft.com/office/drawing/2014/main" id="{F650EDB6-2416-19D6-5160-9D009C1E3672}"/>
              </a:ext>
            </a:extLst>
          </p:cNvPr>
          <p:cNvSpPr txBox="1">
            <a:spLocks/>
          </p:cNvSpPr>
          <p:nvPr/>
        </p:nvSpPr>
        <p:spPr>
          <a:xfrm>
            <a:off x="0" y="6324254"/>
            <a:ext cx="284814" cy="365125"/>
          </a:xfrm>
          <a:prstGeom prst="rect">
            <a:avLst/>
          </a:prstGeom>
        </p:spPr>
        <p:txBody>
          <a:bodyPr vert="horz" lIns="0" tIns="0" rIns="0" bIns="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7A731D5-EFCD-C34B-B55F-7373AF3E3D53}" type="slidenum">
              <a:rPr lang="en-US" sz="1000" b="1" i="0" smtClean="0">
                <a:solidFill>
                  <a:schemeClr val="bg1"/>
                </a:solidFill>
                <a:latin typeface="Microsoft New Tai Lue" panose="020B0502040204020203" pitchFamily="34" charset="0"/>
                <a:cs typeface="Microsoft New Tai Lue" panose="020B0502040204020203" pitchFamily="34" charset="0"/>
              </a:rPr>
              <a:pPr algn="ctr"/>
              <a:t>‹#›</a:t>
            </a:fld>
            <a:endParaRPr lang="en-US" sz="1000" b="1" i="0">
              <a:solidFill>
                <a:schemeClr val="bg1"/>
              </a:solidFill>
              <a:latin typeface="Microsoft New Tai Lue" panose="020B0502040204020203" pitchFamily="34" charset="0"/>
              <a:cs typeface="Microsoft New Tai Lue" panose="020B0502040204020203" pitchFamily="34" charset="0"/>
            </a:endParaRPr>
          </a:p>
        </p:txBody>
      </p:sp>
      <p:sp>
        <p:nvSpPr>
          <p:cNvPr id="9" name="Text Placeholder 7">
            <a:extLst>
              <a:ext uri="{FF2B5EF4-FFF2-40B4-BE49-F238E27FC236}">
                <a16:creationId xmlns:a16="http://schemas.microsoft.com/office/drawing/2014/main" id="{0A581C62-E116-EEBF-6707-3B210E5FEA0B}"/>
              </a:ext>
            </a:extLst>
          </p:cNvPr>
          <p:cNvSpPr>
            <a:spLocks noGrp="1"/>
          </p:cNvSpPr>
          <p:nvPr>
            <p:ph type="body" sz="quarter" idx="10" hasCustomPrompt="1"/>
          </p:nvPr>
        </p:nvSpPr>
        <p:spPr>
          <a:xfrm>
            <a:off x="596901" y="2188368"/>
            <a:ext cx="4999156" cy="2481263"/>
          </a:xfrm>
        </p:spPr>
        <p:txBody>
          <a:bodyPr anchor="ctr">
            <a:noAutofit/>
          </a:bodyPr>
          <a:lstStyle>
            <a:lvl1pPr algn="r">
              <a:defRPr sz="5800" b="1" i="0">
                <a:solidFill>
                  <a:schemeClr val="bg1"/>
                </a:solidFill>
                <a:latin typeface="Microsoft New Tai Lue" panose="020B0502040204020203" pitchFamily="34" charset="0"/>
                <a:cs typeface="Microsoft New Tai Lue" panose="020B0502040204020203" pitchFamily="34" charset="0"/>
              </a:defRPr>
            </a:lvl1pPr>
          </a:lstStyle>
          <a:p>
            <a:pPr lvl="0"/>
            <a:r>
              <a:rPr lang="en-GB"/>
              <a:t>Half width chapter title</a:t>
            </a:r>
            <a:endParaRPr lang="en-US"/>
          </a:p>
        </p:txBody>
      </p:sp>
    </p:spTree>
    <p:extLst>
      <p:ext uri="{BB962C8B-B14F-4D97-AF65-F5344CB8AC3E}">
        <p14:creationId xmlns:p14="http://schemas.microsoft.com/office/powerpoint/2010/main" val="915314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3_CHAPTER - HALF - IMAGE - 6">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43A73A-DC6A-C90D-D8D8-55F3DC88FFE3}"/>
              </a:ext>
            </a:extLst>
          </p:cNvPr>
          <p:cNvSpPr/>
          <p:nvPr/>
        </p:nvSpPr>
        <p:spPr>
          <a:xfrm>
            <a:off x="0" y="0"/>
            <a:ext cx="6096000" cy="6858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B68EA25-C5DE-1213-4C94-BA7F5231BFF4}"/>
              </a:ext>
            </a:extLst>
          </p:cNvPr>
          <p:cNvPicPr>
            <a:picLocks noChangeAspect="1"/>
          </p:cNvPicPr>
          <p:nvPr/>
        </p:nvPicPr>
        <p:blipFill>
          <a:blip r:embed="rId2"/>
          <a:stretch>
            <a:fillRect/>
          </a:stretch>
        </p:blipFill>
        <p:spPr>
          <a:xfrm>
            <a:off x="6096001" y="-1"/>
            <a:ext cx="6095999" cy="6857999"/>
          </a:xfrm>
          <a:prstGeom prst="rect">
            <a:avLst/>
          </a:prstGeom>
        </p:spPr>
      </p:pic>
      <p:sp>
        <p:nvSpPr>
          <p:cNvPr id="9" name="Text Placeholder 7">
            <a:extLst>
              <a:ext uri="{FF2B5EF4-FFF2-40B4-BE49-F238E27FC236}">
                <a16:creationId xmlns:a16="http://schemas.microsoft.com/office/drawing/2014/main" id="{0A581C62-E116-EEBF-6707-3B210E5FEA0B}"/>
              </a:ext>
            </a:extLst>
          </p:cNvPr>
          <p:cNvSpPr>
            <a:spLocks noGrp="1"/>
          </p:cNvSpPr>
          <p:nvPr>
            <p:ph type="body" sz="quarter" idx="10" hasCustomPrompt="1"/>
          </p:nvPr>
        </p:nvSpPr>
        <p:spPr>
          <a:xfrm>
            <a:off x="596901" y="2188368"/>
            <a:ext cx="4999156" cy="2481263"/>
          </a:xfrm>
        </p:spPr>
        <p:txBody>
          <a:bodyPr anchor="ctr">
            <a:noAutofit/>
          </a:bodyPr>
          <a:lstStyle>
            <a:lvl1pPr algn="r">
              <a:defRPr sz="5800" b="1" i="0">
                <a:solidFill>
                  <a:schemeClr val="bg1"/>
                </a:solidFill>
                <a:latin typeface="Microsoft New Tai Lue" panose="020B0502040204020203" pitchFamily="34" charset="0"/>
                <a:cs typeface="Microsoft New Tai Lue" panose="020B0502040204020203" pitchFamily="34" charset="0"/>
              </a:defRPr>
            </a:lvl1pPr>
          </a:lstStyle>
          <a:p>
            <a:pPr lvl="0"/>
            <a:r>
              <a:rPr lang="en-GB"/>
              <a:t>Half width chapter title</a:t>
            </a:r>
            <a:endParaRPr lang="en-US"/>
          </a:p>
        </p:txBody>
      </p:sp>
    </p:spTree>
    <p:extLst>
      <p:ext uri="{BB962C8B-B14F-4D97-AF65-F5344CB8AC3E}">
        <p14:creationId xmlns:p14="http://schemas.microsoft.com/office/powerpoint/2010/main" val="60490075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8.xml"/><Relationship Id="rId7" Type="http://schemas.openxmlformats.org/officeDocument/2006/relationships/theme" Target="../theme/theme6.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8FBE34-281B-9851-2385-FC2EEA7DA2E0}"/>
              </a:ext>
            </a:extLst>
          </p:cNvPr>
          <p:cNvSpPr>
            <a:spLocks noGrp="1"/>
          </p:cNvSpPr>
          <p:nvPr>
            <p:ph type="body" idx="1"/>
          </p:nvPr>
        </p:nvSpPr>
        <p:spPr>
          <a:xfrm>
            <a:off x="685800" y="1232452"/>
            <a:ext cx="10820400" cy="494451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Placeholder 2">
            <a:extLst>
              <a:ext uri="{FF2B5EF4-FFF2-40B4-BE49-F238E27FC236}">
                <a16:creationId xmlns:a16="http://schemas.microsoft.com/office/drawing/2014/main" id="{96AD1DF9-02DA-259E-5742-CF262719D367}"/>
              </a:ext>
            </a:extLst>
          </p:cNvPr>
          <p:cNvSpPr>
            <a:spLocks noGrp="1"/>
          </p:cNvSpPr>
          <p:nvPr>
            <p:ph type="title"/>
          </p:nvPr>
        </p:nvSpPr>
        <p:spPr>
          <a:xfrm>
            <a:off x="685800" y="488870"/>
            <a:ext cx="10820400" cy="400110"/>
          </a:xfrm>
          <a:prstGeom prst="rect">
            <a:avLst/>
          </a:prstGeom>
        </p:spPr>
        <p:txBody>
          <a:bodyPr vert="horz" lIns="91440" tIns="45720" rIns="91440" bIns="45720" rtlCol="0" anchor="t">
            <a:noAutofit/>
          </a:bodyPr>
          <a:lstStyle/>
          <a:p>
            <a:r>
              <a:rPr lang="en-US"/>
              <a:t>Click to edit Master title style</a:t>
            </a:r>
          </a:p>
        </p:txBody>
      </p:sp>
      <p:sp>
        <p:nvSpPr>
          <p:cNvPr id="9" name="Slide Number Placeholder 8">
            <a:extLst>
              <a:ext uri="{FF2B5EF4-FFF2-40B4-BE49-F238E27FC236}">
                <a16:creationId xmlns:a16="http://schemas.microsoft.com/office/drawing/2014/main" id="{C7AA68FA-651B-B4E6-40B6-98BFC8B296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26E4EE-693C-4261-B1C4-D67BF4CA89CB}" type="slidenum">
              <a:rPr lang="en-IN" smtClean="0"/>
              <a:t>‹#›</a:t>
            </a:fld>
            <a:endParaRPr lang="en-IN"/>
          </a:p>
        </p:txBody>
      </p:sp>
    </p:spTree>
    <p:extLst>
      <p:ext uri="{BB962C8B-B14F-4D97-AF65-F5344CB8AC3E}">
        <p14:creationId xmlns:p14="http://schemas.microsoft.com/office/powerpoint/2010/main" val="2218036270"/>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2400" b="0" i="0" kern="1200">
          <a:solidFill>
            <a:schemeClr val="tx1"/>
          </a:solidFill>
          <a:latin typeface="Microsoft New Tai Lue" panose="020B0502040204020203" pitchFamily="34" charset="0"/>
          <a:ea typeface="+mj-ea"/>
          <a:cs typeface="Microsoft New Tai Lue" panose="020B0502040204020203" pitchFamily="34" charset="0"/>
        </a:defRPr>
      </a:lvl1pPr>
    </p:titleStyle>
    <p:bodyStyle>
      <a:lvl1pPr marL="0" indent="0" algn="l" defTabSz="914400" rtl="0" eaLnBrk="1" latinLnBrk="0" hangingPunct="1">
        <a:lnSpc>
          <a:spcPct val="90000"/>
        </a:lnSpc>
        <a:spcBef>
          <a:spcPts val="1000"/>
        </a:spcBef>
        <a:buFontTx/>
        <a:buNone/>
        <a:defRPr sz="1200" b="0" i="0" kern="1200">
          <a:solidFill>
            <a:schemeClr val="tx1"/>
          </a:solidFill>
          <a:latin typeface="Microsoft New Tai Lue" panose="020B0502040204020203" pitchFamily="34" charset="0"/>
          <a:ea typeface="+mn-ea"/>
          <a:cs typeface="Microsoft New Tai Lue" panose="020B0502040204020203" pitchFamily="34" charset="0"/>
        </a:defRPr>
      </a:lvl1pPr>
      <a:lvl2pPr marL="0" indent="0" algn="l" defTabSz="914400" rtl="0" eaLnBrk="1" latinLnBrk="0" hangingPunct="1">
        <a:lnSpc>
          <a:spcPct val="100000"/>
        </a:lnSpc>
        <a:spcBef>
          <a:spcPts val="500"/>
        </a:spcBef>
        <a:buFontTx/>
        <a:buNone/>
        <a:defRPr sz="1600" b="0" i="0" kern="1200">
          <a:solidFill>
            <a:schemeClr val="tx1"/>
          </a:solidFill>
          <a:latin typeface="Microsoft New Tai Lue" panose="020B0502040204020203" pitchFamily="34" charset="0"/>
          <a:ea typeface="+mn-ea"/>
          <a:cs typeface="Microsoft New Tai Lue" panose="020B0502040204020203" pitchFamily="34" charset="0"/>
        </a:defRPr>
      </a:lvl2pPr>
      <a:lvl3pPr marL="0" indent="0" algn="l" defTabSz="914400" rtl="0" eaLnBrk="1" latinLnBrk="0" hangingPunct="1">
        <a:lnSpc>
          <a:spcPct val="90000"/>
        </a:lnSpc>
        <a:spcBef>
          <a:spcPts val="500"/>
        </a:spcBef>
        <a:buFontTx/>
        <a:buNone/>
        <a:defRPr sz="2400" b="1" i="0" kern="1200">
          <a:solidFill>
            <a:schemeClr val="tx1"/>
          </a:solidFill>
          <a:latin typeface="Microsoft New Tai Lue" panose="020B0502040204020203" pitchFamily="34" charset="0"/>
          <a:ea typeface="+mn-ea"/>
          <a:cs typeface="Microsoft New Tai Lue" panose="020B0502040204020203" pitchFamily="34" charset="0"/>
        </a:defRPr>
      </a:lvl3pPr>
      <a:lvl4pPr marL="0" indent="0" algn="l" defTabSz="914400" rtl="0" eaLnBrk="1" latinLnBrk="0" hangingPunct="1">
        <a:lnSpc>
          <a:spcPct val="90000"/>
        </a:lnSpc>
        <a:spcBef>
          <a:spcPts val="500"/>
        </a:spcBef>
        <a:buFontTx/>
        <a:buNone/>
        <a:defRPr sz="2000" b="0" i="0" kern="1200">
          <a:solidFill>
            <a:schemeClr val="tx1"/>
          </a:solidFill>
          <a:latin typeface="Microsoft New Tai Lue" panose="020B0502040204020203" pitchFamily="34" charset="0"/>
          <a:ea typeface="+mn-ea"/>
          <a:cs typeface="Microsoft New Tai Lue" panose="020B0502040204020203" pitchFamily="34" charset="0"/>
        </a:defRPr>
      </a:lvl4pPr>
      <a:lvl5pPr marL="0" indent="0" algn="l" defTabSz="914400" rtl="0" eaLnBrk="1" latinLnBrk="0" hangingPunct="1">
        <a:lnSpc>
          <a:spcPct val="90000"/>
        </a:lnSpc>
        <a:spcBef>
          <a:spcPts val="500"/>
        </a:spcBef>
        <a:buFontTx/>
        <a:buNone/>
        <a:defRPr sz="1400" b="0" i="0" kern="1200">
          <a:solidFill>
            <a:schemeClr val="tx1"/>
          </a:solidFill>
          <a:latin typeface="Microsoft New Tai Lue" panose="020B0502040204020203" pitchFamily="34" charset="0"/>
          <a:ea typeface="+mn-ea"/>
          <a:cs typeface="Microsoft New Tai Lue"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8FBE34-281B-9851-2385-FC2EEA7DA2E0}"/>
              </a:ext>
            </a:extLst>
          </p:cNvPr>
          <p:cNvSpPr>
            <a:spLocks noGrp="1"/>
          </p:cNvSpPr>
          <p:nvPr>
            <p:ph type="body" idx="1"/>
          </p:nvPr>
        </p:nvSpPr>
        <p:spPr>
          <a:xfrm>
            <a:off x="685800" y="1232452"/>
            <a:ext cx="10820400" cy="494451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Placeholder 2">
            <a:extLst>
              <a:ext uri="{FF2B5EF4-FFF2-40B4-BE49-F238E27FC236}">
                <a16:creationId xmlns:a16="http://schemas.microsoft.com/office/drawing/2014/main" id="{96AD1DF9-02DA-259E-5742-CF262719D367}"/>
              </a:ext>
            </a:extLst>
          </p:cNvPr>
          <p:cNvSpPr>
            <a:spLocks noGrp="1"/>
          </p:cNvSpPr>
          <p:nvPr>
            <p:ph type="title"/>
          </p:nvPr>
        </p:nvSpPr>
        <p:spPr>
          <a:xfrm>
            <a:off x="685800" y="488870"/>
            <a:ext cx="10820400" cy="400110"/>
          </a:xfrm>
          <a:prstGeom prst="rect">
            <a:avLst/>
          </a:prstGeom>
        </p:spPr>
        <p:txBody>
          <a:bodyPr vert="horz" lIns="91440" tIns="45720" rIns="91440" bIns="45720" rtlCol="0" anchor="t">
            <a:noAutofit/>
          </a:bodyPr>
          <a:lstStyle/>
          <a:p>
            <a:r>
              <a:rPr lang="en-US"/>
              <a:t>Click to edit Master title style</a:t>
            </a:r>
          </a:p>
        </p:txBody>
      </p:sp>
      <p:sp>
        <p:nvSpPr>
          <p:cNvPr id="9" name="Slide Number Placeholder 8">
            <a:extLst>
              <a:ext uri="{FF2B5EF4-FFF2-40B4-BE49-F238E27FC236}">
                <a16:creationId xmlns:a16="http://schemas.microsoft.com/office/drawing/2014/main" id="{C7AA68FA-651B-B4E6-40B6-98BFC8B296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A731D5-EFCD-C34B-B55F-7373AF3E3D53}" type="slidenum">
              <a:rPr lang="en-US" smtClean="0"/>
              <a:t>‹#›</a:t>
            </a:fld>
            <a:endParaRPr lang="en-US"/>
          </a:p>
        </p:txBody>
      </p:sp>
    </p:spTree>
    <p:extLst>
      <p:ext uri="{BB962C8B-B14F-4D97-AF65-F5344CB8AC3E}">
        <p14:creationId xmlns:p14="http://schemas.microsoft.com/office/powerpoint/2010/main" val="1243591300"/>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Lst>
  <p:txStyles>
    <p:titleStyle>
      <a:lvl1pPr algn="l" defTabSz="914400" rtl="0" eaLnBrk="1" latinLnBrk="0" hangingPunct="1">
        <a:lnSpc>
          <a:spcPct val="90000"/>
        </a:lnSpc>
        <a:spcBef>
          <a:spcPct val="0"/>
        </a:spcBef>
        <a:buNone/>
        <a:defRPr sz="2400" b="0" i="0" kern="1200">
          <a:solidFill>
            <a:schemeClr val="tx1"/>
          </a:solidFill>
          <a:latin typeface="Microsoft New Tai Lue" panose="020B0502040204020203" pitchFamily="34" charset="0"/>
          <a:ea typeface="+mj-ea"/>
          <a:cs typeface="Microsoft New Tai Lue" panose="020B0502040204020203" pitchFamily="34" charset="0"/>
        </a:defRPr>
      </a:lvl1pPr>
    </p:titleStyle>
    <p:bodyStyle>
      <a:lvl1pPr marL="0" indent="0" algn="l" defTabSz="914400" rtl="0" eaLnBrk="1" latinLnBrk="0" hangingPunct="1">
        <a:lnSpc>
          <a:spcPct val="90000"/>
        </a:lnSpc>
        <a:spcBef>
          <a:spcPts val="1000"/>
        </a:spcBef>
        <a:buFontTx/>
        <a:buNone/>
        <a:defRPr sz="1200" b="0" i="0" kern="1200">
          <a:solidFill>
            <a:schemeClr val="tx1"/>
          </a:solidFill>
          <a:latin typeface="Microsoft New Tai Lue" panose="020B0502040204020203" pitchFamily="34" charset="0"/>
          <a:ea typeface="+mn-ea"/>
          <a:cs typeface="Microsoft New Tai Lue" panose="020B0502040204020203" pitchFamily="34" charset="0"/>
        </a:defRPr>
      </a:lvl1pPr>
      <a:lvl2pPr marL="0" indent="0" algn="l" defTabSz="914400" rtl="0" eaLnBrk="1" latinLnBrk="0" hangingPunct="1">
        <a:lnSpc>
          <a:spcPct val="100000"/>
        </a:lnSpc>
        <a:spcBef>
          <a:spcPts val="500"/>
        </a:spcBef>
        <a:buFontTx/>
        <a:buNone/>
        <a:defRPr sz="1600" b="0" i="0" kern="1200">
          <a:solidFill>
            <a:schemeClr val="tx1"/>
          </a:solidFill>
          <a:latin typeface="Microsoft New Tai Lue" panose="020B0502040204020203" pitchFamily="34" charset="0"/>
          <a:ea typeface="+mn-ea"/>
          <a:cs typeface="Microsoft New Tai Lue" panose="020B0502040204020203" pitchFamily="34" charset="0"/>
        </a:defRPr>
      </a:lvl2pPr>
      <a:lvl3pPr marL="0" indent="0" algn="l" defTabSz="914400" rtl="0" eaLnBrk="1" latinLnBrk="0" hangingPunct="1">
        <a:lnSpc>
          <a:spcPct val="90000"/>
        </a:lnSpc>
        <a:spcBef>
          <a:spcPts val="500"/>
        </a:spcBef>
        <a:buFontTx/>
        <a:buNone/>
        <a:defRPr sz="1600" b="1" i="0" kern="1200">
          <a:solidFill>
            <a:schemeClr val="tx1"/>
          </a:solidFill>
          <a:latin typeface="Microsoft New Tai Lue" panose="020B0502040204020203" pitchFamily="34" charset="0"/>
          <a:ea typeface="+mn-ea"/>
          <a:cs typeface="Microsoft New Tai Lue" panose="020B0502040204020203" pitchFamily="34" charset="0"/>
        </a:defRPr>
      </a:lvl3pPr>
      <a:lvl4pPr marL="0" indent="0" algn="l" defTabSz="914400" rtl="0" eaLnBrk="1" latinLnBrk="0" hangingPunct="1">
        <a:lnSpc>
          <a:spcPct val="90000"/>
        </a:lnSpc>
        <a:spcBef>
          <a:spcPts val="500"/>
        </a:spcBef>
        <a:buFontTx/>
        <a:buNone/>
        <a:defRPr sz="2000" b="0" i="0" kern="1200">
          <a:solidFill>
            <a:schemeClr val="tx1"/>
          </a:solidFill>
          <a:latin typeface="Microsoft New Tai Lue" panose="020B0502040204020203" pitchFamily="34" charset="0"/>
          <a:ea typeface="+mn-ea"/>
          <a:cs typeface="Microsoft New Tai Lue" panose="020B0502040204020203" pitchFamily="34" charset="0"/>
        </a:defRPr>
      </a:lvl4pPr>
      <a:lvl5pPr marL="0" indent="0" algn="l" defTabSz="914400" rtl="0" eaLnBrk="1" latinLnBrk="0" hangingPunct="1">
        <a:lnSpc>
          <a:spcPct val="90000"/>
        </a:lnSpc>
        <a:spcBef>
          <a:spcPts val="500"/>
        </a:spcBef>
        <a:buFontTx/>
        <a:buNone/>
        <a:defRPr sz="1000" b="0" i="0" kern="1200">
          <a:solidFill>
            <a:schemeClr val="tx1"/>
          </a:solidFill>
          <a:latin typeface="Microsoft New Tai Lue" panose="020B0502040204020203" pitchFamily="34" charset="0"/>
          <a:ea typeface="+mn-ea"/>
          <a:cs typeface="Microsoft New Tai Lue"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8FBE34-281B-9851-2385-FC2EEA7DA2E0}"/>
              </a:ext>
            </a:extLst>
          </p:cNvPr>
          <p:cNvSpPr>
            <a:spLocks noGrp="1"/>
          </p:cNvSpPr>
          <p:nvPr>
            <p:ph type="body" idx="1"/>
          </p:nvPr>
        </p:nvSpPr>
        <p:spPr>
          <a:xfrm>
            <a:off x="685800" y="1232452"/>
            <a:ext cx="10820400" cy="494451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Placeholder 2">
            <a:extLst>
              <a:ext uri="{FF2B5EF4-FFF2-40B4-BE49-F238E27FC236}">
                <a16:creationId xmlns:a16="http://schemas.microsoft.com/office/drawing/2014/main" id="{96AD1DF9-02DA-259E-5742-CF262719D367}"/>
              </a:ext>
            </a:extLst>
          </p:cNvPr>
          <p:cNvSpPr>
            <a:spLocks noGrp="1"/>
          </p:cNvSpPr>
          <p:nvPr>
            <p:ph type="title"/>
          </p:nvPr>
        </p:nvSpPr>
        <p:spPr>
          <a:xfrm>
            <a:off x="685800" y="488870"/>
            <a:ext cx="10820400" cy="400110"/>
          </a:xfrm>
          <a:prstGeom prst="rect">
            <a:avLst/>
          </a:prstGeom>
        </p:spPr>
        <p:txBody>
          <a:bodyPr vert="horz" lIns="91440" tIns="45720" rIns="91440" bIns="45720" rtlCol="0" anchor="t">
            <a:noAutofit/>
          </a:bodyPr>
          <a:lstStyle/>
          <a:p>
            <a:r>
              <a:rPr lang="en-US"/>
              <a:t>Click to edit Master title style</a:t>
            </a:r>
          </a:p>
        </p:txBody>
      </p:sp>
      <p:sp>
        <p:nvSpPr>
          <p:cNvPr id="9" name="Slide Number Placeholder 8">
            <a:extLst>
              <a:ext uri="{FF2B5EF4-FFF2-40B4-BE49-F238E27FC236}">
                <a16:creationId xmlns:a16="http://schemas.microsoft.com/office/drawing/2014/main" id="{C7AA68FA-651B-B4E6-40B6-98BFC8B296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A731D5-EFCD-C34B-B55F-7373AF3E3D53}" type="slidenum">
              <a:rPr lang="en-US" smtClean="0"/>
              <a:t>‹#›</a:t>
            </a:fld>
            <a:endParaRPr lang="en-US"/>
          </a:p>
        </p:txBody>
      </p:sp>
    </p:spTree>
    <p:extLst>
      <p:ext uri="{BB962C8B-B14F-4D97-AF65-F5344CB8AC3E}">
        <p14:creationId xmlns:p14="http://schemas.microsoft.com/office/powerpoint/2010/main" val="201438907"/>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Lst>
  <p:txStyles>
    <p:titleStyle>
      <a:lvl1pPr algn="l" defTabSz="914400" rtl="0" eaLnBrk="1" latinLnBrk="0" hangingPunct="1">
        <a:lnSpc>
          <a:spcPct val="90000"/>
        </a:lnSpc>
        <a:spcBef>
          <a:spcPct val="0"/>
        </a:spcBef>
        <a:buNone/>
        <a:defRPr sz="2400" b="0" i="0" kern="1200">
          <a:solidFill>
            <a:schemeClr val="tx1"/>
          </a:solidFill>
          <a:latin typeface="Microsoft New Tai Lue" panose="020B0502040204020203" pitchFamily="34" charset="0"/>
          <a:ea typeface="+mj-ea"/>
          <a:cs typeface="Microsoft New Tai Lue" panose="020B0502040204020203" pitchFamily="34" charset="0"/>
        </a:defRPr>
      </a:lvl1pPr>
    </p:titleStyle>
    <p:bodyStyle>
      <a:lvl1pPr marL="0" indent="0" algn="l" defTabSz="914400" rtl="0" eaLnBrk="1" latinLnBrk="0" hangingPunct="1">
        <a:lnSpc>
          <a:spcPct val="90000"/>
        </a:lnSpc>
        <a:spcBef>
          <a:spcPts val="1000"/>
        </a:spcBef>
        <a:buFontTx/>
        <a:buNone/>
        <a:defRPr sz="1200" b="0" i="0" kern="1200">
          <a:solidFill>
            <a:schemeClr val="tx1"/>
          </a:solidFill>
          <a:latin typeface="Microsoft New Tai Lue" panose="020B0502040204020203" pitchFamily="34" charset="0"/>
          <a:ea typeface="+mn-ea"/>
          <a:cs typeface="Microsoft New Tai Lue" panose="020B0502040204020203" pitchFamily="34" charset="0"/>
        </a:defRPr>
      </a:lvl1pPr>
      <a:lvl2pPr marL="0" indent="0" algn="l" defTabSz="914400" rtl="0" eaLnBrk="1" latinLnBrk="0" hangingPunct="1">
        <a:lnSpc>
          <a:spcPct val="100000"/>
        </a:lnSpc>
        <a:spcBef>
          <a:spcPts val="500"/>
        </a:spcBef>
        <a:buFontTx/>
        <a:buNone/>
        <a:defRPr sz="1600" b="0" i="0" kern="1200">
          <a:solidFill>
            <a:schemeClr val="tx1"/>
          </a:solidFill>
          <a:latin typeface="Microsoft New Tai Lue" panose="020B0502040204020203" pitchFamily="34" charset="0"/>
          <a:ea typeface="+mn-ea"/>
          <a:cs typeface="Microsoft New Tai Lue" panose="020B0502040204020203" pitchFamily="34" charset="0"/>
        </a:defRPr>
      </a:lvl2pPr>
      <a:lvl3pPr marL="0" indent="0" algn="l" defTabSz="914400" rtl="0" eaLnBrk="1" latinLnBrk="0" hangingPunct="1">
        <a:lnSpc>
          <a:spcPct val="90000"/>
        </a:lnSpc>
        <a:spcBef>
          <a:spcPts val="500"/>
        </a:spcBef>
        <a:buFontTx/>
        <a:buNone/>
        <a:defRPr sz="1600" b="1" i="0" kern="1200">
          <a:solidFill>
            <a:schemeClr val="tx1"/>
          </a:solidFill>
          <a:latin typeface="Microsoft New Tai Lue" panose="020B0502040204020203" pitchFamily="34" charset="0"/>
          <a:ea typeface="+mn-ea"/>
          <a:cs typeface="Microsoft New Tai Lue" panose="020B0502040204020203" pitchFamily="34" charset="0"/>
        </a:defRPr>
      </a:lvl3pPr>
      <a:lvl4pPr marL="0" indent="0" algn="l" defTabSz="914400" rtl="0" eaLnBrk="1" latinLnBrk="0" hangingPunct="1">
        <a:lnSpc>
          <a:spcPct val="90000"/>
        </a:lnSpc>
        <a:spcBef>
          <a:spcPts val="500"/>
        </a:spcBef>
        <a:buFontTx/>
        <a:buNone/>
        <a:defRPr sz="2000" b="0" i="0" kern="1200">
          <a:solidFill>
            <a:schemeClr val="tx1"/>
          </a:solidFill>
          <a:latin typeface="Microsoft New Tai Lue" panose="020B0502040204020203" pitchFamily="34" charset="0"/>
          <a:ea typeface="+mn-ea"/>
          <a:cs typeface="Microsoft New Tai Lue" panose="020B0502040204020203" pitchFamily="34" charset="0"/>
        </a:defRPr>
      </a:lvl4pPr>
      <a:lvl5pPr marL="0" indent="0" algn="l" defTabSz="914400" rtl="0" eaLnBrk="1" latinLnBrk="0" hangingPunct="1">
        <a:lnSpc>
          <a:spcPct val="90000"/>
        </a:lnSpc>
        <a:spcBef>
          <a:spcPts val="500"/>
        </a:spcBef>
        <a:buFontTx/>
        <a:buNone/>
        <a:defRPr sz="1000" b="0" i="0" kern="1200">
          <a:solidFill>
            <a:schemeClr val="tx1"/>
          </a:solidFill>
          <a:latin typeface="Microsoft New Tai Lue" panose="020B0502040204020203" pitchFamily="34" charset="0"/>
          <a:ea typeface="+mn-ea"/>
          <a:cs typeface="Microsoft New Tai Lue"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8FBE34-281B-9851-2385-FC2EEA7DA2E0}"/>
              </a:ext>
            </a:extLst>
          </p:cNvPr>
          <p:cNvSpPr>
            <a:spLocks noGrp="1"/>
          </p:cNvSpPr>
          <p:nvPr>
            <p:ph type="body" idx="1"/>
          </p:nvPr>
        </p:nvSpPr>
        <p:spPr>
          <a:xfrm>
            <a:off x="685800" y="1232452"/>
            <a:ext cx="10820400" cy="494451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Placeholder 2">
            <a:extLst>
              <a:ext uri="{FF2B5EF4-FFF2-40B4-BE49-F238E27FC236}">
                <a16:creationId xmlns:a16="http://schemas.microsoft.com/office/drawing/2014/main" id="{96AD1DF9-02DA-259E-5742-CF262719D367}"/>
              </a:ext>
            </a:extLst>
          </p:cNvPr>
          <p:cNvSpPr>
            <a:spLocks noGrp="1"/>
          </p:cNvSpPr>
          <p:nvPr>
            <p:ph type="title"/>
          </p:nvPr>
        </p:nvSpPr>
        <p:spPr>
          <a:xfrm>
            <a:off x="685800" y="488870"/>
            <a:ext cx="10820400" cy="400110"/>
          </a:xfrm>
          <a:prstGeom prst="rect">
            <a:avLst/>
          </a:prstGeom>
        </p:spPr>
        <p:txBody>
          <a:bodyPr vert="horz" lIns="91440" tIns="45720" rIns="91440" bIns="45720" rtlCol="0" anchor="t">
            <a:noAutofit/>
          </a:bodyPr>
          <a:lstStyle/>
          <a:p>
            <a:r>
              <a:rPr lang="en-US"/>
              <a:t>Click to edit Master title style</a:t>
            </a:r>
          </a:p>
        </p:txBody>
      </p:sp>
      <p:sp>
        <p:nvSpPr>
          <p:cNvPr id="9" name="Slide Number Placeholder 8">
            <a:extLst>
              <a:ext uri="{FF2B5EF4-FFF2-40B4-BE49-F238E27FC236}">
                <a16:creationId xmlns:a16="http://schemas.microsoft.com/office/drawing/2014/main" id="{C7AA68FA-651B-B4E6-40B6-98BFC8B296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A731D5-EFCD-C34B-B55F-7373AF3E3D53}" type="slidenum">
              <a:rPr lang="en-US" smtClean="0"/>
              <a:t>‹#›</a:t>
            </a:fld>
            <a:endParaRPr lang="en-US"/>
          </a:p>
        </p:txBody>
      </p:sp>
    </p:spTree>
    <p:extLst>
      <p:ext uri="{BB962C8B-B14F-4D97-AF65-F5344CB8AC3E}">
        <p14:creationId xmlns:p14="http://schemas.microsoft.com/office/powerpoint/2010/main" val="2328224349"/>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63" r:id="rId7"/>
  </p:sldLayoutIdLst>
  <p:txStyles>
    <p:titleStyle>
      <a:lvl1pPr algn="l" defTabSz="914400" rtl="0" eaLnBrk="1" latinLnBrk="0" hangingPunct="1">
        <a:lnSpc>
          <a:spcPct val="90000"/>
        </a:lnSpc>
        <a:spcBef>
          <a:spcPct val="0"/>
        </a:spcBef>
        <a:buNone/>
        <a:defRPr sz="2400" b="0" i="0" kern="1200">
          <a:solidFill>
            <a:schemeClr val="tx1"/>
          </a:solidFill>
          <a:latin typeface="Microsoft New Tai Lue" panose="020B0502040204020203" pitchFamily="34" charset="0"/>
          <a:ea typeface="+mj-ea"/>
          <a:cs typeface="Microsoft New Tai Lue" panose="020B0502040204020203" pitchFamily="34" charset="0"/>
        </a:defRPr>
      </a:lvl1pPr>
    </p:titleStyle>
    <p:bodyStyle>
      <a:lvl1pPr marL="0" indent="0" algn="l" defTabSz="914400" rtl="0" eaLnBrk="1" latinLnBrk="0" hangingPunct="1">
        <a:lnSpc>
          <a:spcPct val="90000"/>
        </a:lnSpc>
        <a:spcBef>
          <a:spcPts val="1000"/>
        </a:spcBef>
        <a:buFontTx/>
        <a:buNone/>
        <a:defRPr sz="1200" b="0" i="0" kern="1200">
          <a:solidFill>
            <a:schemeClr val="tx1"/>
          </a:solidFill>
          <a:latin typeface="Microsoft New Tai Lue" panose="020B0502040204020203" pitchFamily="34" charset="0"/>
          <a:ea typeface="+mn-ea"/>
          <a:cs typeface="Microsoft New Tai Lue" panose="020B0502040204020203" pitchFamily="34" charset="0"/>
        </a:defRPr>
      </a:lvl1pPr>
      <a:lvl2pPr marL="0" indent="0" algn="l" defTabSz="914400" rtl="0" eaLnBrk="1" latinLnBrk="0" hangingPunct="1">
        <a:lnSpc>
          <a:spcPct val="100000"/>
        </a:lnSpc>
        <a:spcBef>
          <a:spcPts val="500"/>
        </a:spcBef>
        <a:buFontTx/>
        <a:buNone/>
        <a:defRPr sz="1600" b="0" i="0" kern="1200">
          <a:solidFill>
            <a:schemeClr val="tx1"/>
          </a:solidFill>
          <a:latin typeface="Microsoft New Tai Lue" panose="020B0502040204020203" pitchFamily="34" charset="0"/>
          <a:ea typeface="+mn-ea"/>
          <a:cs typeface="Microsoft New Tai Lue" panose="020B0502040204020203" pitchFamily="34" charset="0"/>
        </a:defRPr>
      </a:lvl2pPr>
      <a:lvl3pPr marL="0" indent="0" algn="l" defTabSz="914400" rtl="0" eaLnBrk="1" latinLnBrk="0" hangingPunct="1">
        <a:lnSpc>
          <a:spcPct val="90000"/>
        </a:lnSpc>
        <a:spcBef>
          <a:spcPts val="500"/>
        </a:spcBef>
        <a:buFontTx/>
        <a:buNone/>
        <a:defRPr sz="1600" b="1" i="0" kern="1200">
          <a:solidFill>
            <a:schemeClr val="tx1"/>
          </a:solidFill>
          <a:latin typeface="Microsoft New Tai Lue" panose="020B0502040204020203" pitchFamily="34" charset="0"/>
          <a:ea typeface="+mn-ea"/>
          <a:cs typeface="Microsoft New Tai Lue" panose="020B0502040204020203" pitchFamily="34" charset="0"/>
        </a:defRPr>
      </a:lvl3pPr>
      <a:lvl4pPr marL="0" indent="0" algn="l" defTabSz="914400" rtl="0" eaLnBrk="1" latinLnBrk="0" hangingPunct="1">
        <a:lnSpc>
          <a:spcPct val="90000"/>
        </a:lnSpc>
        <a:spcBef>
          <a:spcPts val="500"/>
        </a:spcBef>
        <a:buFontTx/>
        <a:buNone/>
        <a:defRPr sz="2400" b="0" i="0" kern="1200">
          <a:solidFill>
            <a:schemeClr val="tx1"/>
          </a:solidFill>
          <a:latin typeface="Microsoft New Tai Lue" panose="020B0502040204020203" pitchFamily="34" charset="0"/>
          <a:ea typeface="+mn-ea"/>
          <a:cs typeface="Microsoft New Tai Lue" panose="020B0502040204020203" pitchFamily="34" charset="0"/>
        </a:defRPr>
      </a:lvl4pPr>
      <a:lvl5pPr marL="0" indent="0" algn="l" defTabSz="914400" rtl="0" eaLnBrk="1" latinLnBrk="0" hangingPunct="1">
        <a:lnSpc>
          <a:spcPct val="90000"/>
        </a:lnSpc>
        <a:spcBef>
          <a:spcPts val="500"/>
        </a:spcBef>
        <a:buFontTx/>
        <a:buNone/>
        <a:defRPr sz="1200" b="0" i="0" kern="1200">
          <a:solidFill>
            <a:schemeClr val="tx1"/>
          </a:solidFill>
          <a:latin typeface="Microsoft New Tai Lue" panose="020B0502040204020203" pitchFamily="34" charset="0"/>
          <a:ea typeface="+mn-ea"/>
          <a:cs typeface="Microsoft New Tai Lue"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8FBE34-281B-9851-2385-FC2EEA7DA2E0}"/>
              </a:ext>
            </a:extLst>
          </p:cNvPr>
          <p:cNvSpPr>
            <a:spLocks noGrp="1"/>
          </p:cNvSpPr>
          <p:nvPr>
            <p:ph type="body" idx="1"/>
          </p:nvPr>
        </p:nvSpPr>
        <p:spPr>
          <a:xfrm>
            <a:off x="685800" y="1232452"/>
            <a:ext cx="10820400" cy="494451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Placeholder 2">
            <a:extLst>
              <a:ext uri="{FF2B5EF4-FFF2-40B4-BE49-F238E27FC236}">
                <a16:creationId xmlns:a16="http://schemas.microsoft.com/office/drawing/2014/main" id="{96AD1DF9-02DA-259E-5742-CF262719D367}"/>
              </a:ext>
            </a:extLst>
          </p:cNvPr>
          <p:cNvSpPr>
            <a:spLocks noGrp="1"/>
          </p:cNvSpPr>
          <p:nvPr>
            <p:ph type="title"/>
          </p:nvPr>
        </p:nvSpPr>
        <p:spPr>
          <a:xfrm>
            <a:off x="685800" y="488870"/>
            <a:ext cx="10820400" cy="400110"/>
          </a:xfrm>
          <a:prstGeom prst="rect">
            <a:avLst/>
          </a:prstGeom>
        </p:spPr>
        <p:txBody>
          <a:bodyPr vert="horz" lIns="91440" tIns="45720" rIns="91440" bIns="45720" rtlCol="0" anchor="t">
            <a:noAutofit/>
          </a:bodyPr>
          <a:lstStyle/>
          <a:p>
            <a:r>
              <a:rPr lang="en-US"/>
              <a:t>Click to edit Master title style</a:t>
            </a:r>
          </a:p>
        </p:txBody>
      </p:sp>
      <p:sp>
        <p:nvSpPr>
          <p:cNvPr id="9" name="Slide Number Placeholder 8">
            <a:extLst>
              <a:ext uri="{FF2B5EF4-FFF2-40B4-BE49-F238E27FC236}">
                <a16:creationId xmlns:a16="http://schemas.microsoft.com/office/drawing/2014/main" id="{C7AA68FA-651B-B4E6-40B6-98BFC8B296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A731D5-EFCD-C34B-B55F-7373AF3E3D53}" type="slidenum">
              <a:rPr lang="en-US" smtClean="0"/>
              <a:t>‹#›</a:t>
            </a:fld>
            <a:endParaRPr lang="en-US"/>
          </a:p>
        </p:txBody>
      </p:sp>
    </p:spTree>
    <p:extLst>
      <p:ext uri="{BB962C8B-B14F-4D97-AF65-F5344CB8AC3E}">
        <p14:creationId xmlns:p14="http://schemas.microsoft.com/office/powerpoint/2010/main" val="572269799"/>
      </p:ext>
    </p:extLst>
  </p:cSld>
  <p:clrMap bg1="lt1" tx1="dk1" bg2="lt2" tx2="dk2" accent1="accent1" accent2="accent2" accent3="accent3" accent4="accent4" accent5="accent5" accent6="accent6" hlink="hlink" folHlink="folHlink"/>
  <p:sldLayoutIdLst>
    <p:sldLayoutId id="2147483765" r:id="rId1"/>
    <p:sldLayoutId id="2147483771" r:id="rId2"/>
    <p:sldLayoutId id="2147483772" r:id="rId3"/>
    <p:sldLayoutId id="2147483779" r:id="rId4"/>
    <p:sldLayoutId id="2147483786" r:id="rId5"/>
    <p:sldLayoutId id="2147483817" r:id="rId6"/>
    <p:sldLayoutId id="2147483821" r:id="rId7"/>
  </p:sldLayoutIdLst>
  <p:txStyles>
    <p:titleStyle>
      <a:lvl1pPr algn="l" defTabSz="914400" rtl="0" eaLnBrk="1" latinLnBrk="0" hangingPunct="1">
        <a:lnSpc>
          <a:spcPct val="90000"/>
        </a:lnSpc>
        <a:spcBef>
          <a:spcPct val="0"/>
        </a:spcBef>
        <a:buNone/>
        <a:defRPr sz="2400" b="0" i="0" kern="1200">
          <a:solidFill>
            <a:schemeClr val="tx1"/>
          </a:solidFill>
          <a:latin typeface="Microsoft New Tai Lue" panose="020B0502040204020203" pitchFamily="34" charset="0"/>
          <a:ea typeface="+mj-ea"/>
          <a:cs typeface="Microsoft New Tai Lue" panose="020B0502040204020203" pitchFamily="34" charset="0"/>
        </a:defRPr>
      </a:lvl1pPr>
    </p:titleStyle>
    <p:bodyStyle>
      <a:lvl1pPr marL="0" indent="0" algn="l" defTabSz="914400" rtl="0" eaLnBrk="1" latinLnBrk="0" hangingPunct="1">
        <a:lnSpc>
          <a:spcPct val="90000"/>
        </a:lnSpc>
        <a:spcBef>
          <a:spcPts val="1000"/>
        </a:spcBef>
        <a:buFontTx/>
        <a:buNone/>
        <a:defRPr sz="1200" b="0" i="0" kern="1200">
          <a:solidFill>
            <a:schemeClr val="tx1"/>
          </a:solidFill>
          <a:latin typeface="Microsoft New Tai Lue" panose="020B0502040204020203" pitchFamily="34" charset="0"/>
          <a:ea typeface="+mn-ea"/>
          <a:cs typeface="Microsoft New Tai Lue" panose="020B0502040204020203" pitchFamily="34" charset="0"/>
        </a:defRPr>
      </a:lvl1pPr>
      <a:lvl2pPr marL="0" indent="0" algn="l" defTabSz="914400" rtl="0" eaLnBrk="1" latinLnBrk="0" hangingPunct="1">
        <a:lnSpc>
          <a:spcPct val="100000"/>
        </a:lnSpc>
        <a:spcBef>
          <a:spcPts val="500"/>
        </a:spcBef>
        <a:buFontTx/>
        <a:buNone/>
        <a:defRPr sz="1600" b="0" i="0" kern="1200">
          <a:solidFill>
            <a:schemeClr val="tx1"/>
          </a:solidFill>
          <a:latin typeface="Microsoft New Tai Lue" panose="020B0502040204020203" pitchFamily="34" charset="0"/>
          <a:ea typeface="+mn-ea"/>
          <a:cs typeface="Microsoft New Tai Lue" panose="020B0502040204020203" pitchFamily="34" charset="0"/>
        </a:defRPr>
      </a:lvl2pPr>
      <a:lvl3pPr marL="0" indent="0" algn="l" defTabSz="914400" rtl="0" eaLnBrk="1" latinLnBrk="0" hangingPunct="1">
        <a:lnSpc>
          <a:spcPct val="90000"/>
        </a:lnSpc>
        <a:spcBef>
          <a:spcPts val="500"/>
        </a:spcBef>
        <a:buFontTx/>
        <a:buNone/>
        <a:defRPr sz="1600" b="1" i="0" kern="1200">
          <a:solidFill>
            <a:schemeClr val="tx1"/>
          </a:solidFill>
          <a:latin typeface="Microsoft New Tai Lue" panose="020B0502040204020203" pitchFamily="34" charset="0"/>
          <a:ea typeface="+mn-ea"/>
          <a:cs typeface="Microsoft New Tai Lue" panose="020B0502040204020203" pitchFamily="34" charset="0"/>
        </a:defRPr>
      </a:lvl3pPr>
      <a:lvl4pPr marL="0" indent="0" algn="l" defTabSz="914400" rtl="0" eaLnBrk="1" latinLnBrk="0" hangingPunct="1">
        <a:lnSpc>
          <a:spcPct val="90000"/>
        </a:lnSpc>
        <a:spcBef>
          <a:spcPts val="500"/>
        </a:spcBef>
        <a:buFontTx/>
        <a:buNone/>
        <a:defRPr sz="2400" b="0" i="0" kern="1200">
          <a:solidFill>
            <a:schemeClr val="tx1"/>
          </a:solidFill>
          <a:latin typeface="Microsoft New Tai Lue" panose="020B0502040204020203" pitchFamily="34" charset="0"/>
          <a:ea typeface="+mn-ea"/>
          <a:cs typeface="Microsoft New Tai Lue" panose="020B0502040204020203" pitchFamily="34" charset="0"/>
        </a:defRPr>
      </a:lvl4pPr>
      <a:lvl5pPr marL="0" indent="0" algn="l" defTabSz="914400" rtl="0" eaLnBrk="1" latinLnBrk="0" hangingPunct="1">
        <a:lnSpc>
          <a:spcPct val="90000"/>
        </a:lnSpc>
        <a:spcBef>
          <a:spcPts val="500"/>
        </a:spcBef>
        <a:buFontTx/>
        <a:buNone/>
        <a:defRPr sz="1200" b="0" i="0" kern="1200">
          <a:solidFill>
            <a:schemeClr val="tx1"/>
          </a:solidFill>
          <a:latin typeface="Microsoft New Tai Lue" panose="020B0502040204020203" pitchFamily="34" charset="0"/>
          <a:ea typeface="+mn-ea"/>
          <a:cs typeface="Microsoft New Tai Lue"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8FBE34-281B-9851-2385-FC2EEA7DA2E0}"/>
              </a:ext>
            </a:extLst>
          </p:cNvPr>
          <p:cNvSpPr>
            <a:spLocks noGrp="1"/>
          </p:cNvSpPr>
          <p:nvPr>
            <p:ph type="body" idx="1"/>
          </p:nvPr>
        </p:nvSpPr>
        <p:spPr>
          <a:xfrm>
            <a:off x="685800" y="1232452"/>
            <a:ext cx="10820400" cy="494451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Placeholder 2">
            <a:extLst>
              <a:ext uri="{FF2B5EF4-FFF2-40B4-BE49-F238E27FC236}">
                <a16:creationId xmlns:a16="http://schemas.microsoft.com/office/drawing/2014/main" id="{96AD1DF9-02DA-259E-5742-CF262719D367}"/>
              </a:ext>
            </a:extLst>
          </p:cNvPr>
          <p:cNvSpPr>
            <a:spLocks noGrp="1"/>
          </p:cNvSpPr>
          <p:nvPr>
            <p:ph type="title"/>
          </p:nvPr>
        </p:nvSpPr>
        <p:spPr>
          <a:xfrm>
            <a:off x="685800" y="488870"/>
            <a:ext cx="10820400" cy="400110"/>
          </a:xfrm>
          <a:prstGeom prst="rect">
            <a:avLst/>
          </a:prstGeom>
        </p:spPr>
        <p:txBody>
          <a:bodyPr vert="horz" lIns="91440" tIns="45720" rIns="91440" bIns="45720" rtlCol="0" anchor="t">
            <a:noAutofit/>
          </a:bodyPr>
          <a:lstStyle/>
          <a:p>
            <a:r>
              <a:rPr lang="en-US"/>
              <a:t>Click to edit Master title style</a:t>
            </a:r>
          </a:p>
        </p:txBody>
      </p:sp>
      <p:sp>
        <p:nvSpPr>
          <p:cNvPr id="9" name="Slide Number Placeholder 8">
            <a:extLst>
              <a:ext uri="{FF2B5EF4-FFF2-40B4-BE49-F238E27FC236}">
                <a16:creationId xmlns:a16="http://schemas.microsoft.com/office/drawing/2014/main" id="{C7AA68FA-651B-B4E6-40B6-98BFC8B296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A731D5-EFCD-C34B-B55F-7373AF3E3D53}" type="slidenum">
              <a:rPr lang="en-US" smtClean="0"/>
              <a:t>‹#›</a:t>
            </a:fld>
            <a:endParaRPr lang="en-US"/>
          </a:p>
        </p:txBody>
      </p:sp>
    </p:spTree>
    <p:extLst>
      <p:ext uri="{BB962C8B-B14F-4D97-AF65-F5344CB8AC3E}">
        <p14:creationId xmlns:p14="http://schemas.microsoft.com/office/powerpoint/2010/main" val="227081082"/>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18" r:id="rId3"/>
    <p:sldLayoutId id="2147483808" r:id="rId4"/>
    <p:sldLayoutId id="2147483819" r:id="rId5"/>
    <p:sldLayoutId id="2147483820" r:id="rId6"/>
  </p:sldLayoutIdLst>
  <p:txStyles>
    <p:titleStyle>
      <a:lvl1pPr algn="l" defTabSz="914400" rtl="0" eaLnBrk="1" latinLnBrk="0" hangingPunct="1">
        <a:lnSpc>
          <a:spcPct val="90000"/>
        </a:lnSpc>
        <a:spcBef>
          <a:spcPct val="0"/>
        </a:spcBef>
        <a:buNone/>
        <a:defRPr sz="2400" b="1" i="0" kern="1200">
          <a:solidFill>
            <a:schemeClr val="tx1"/>
          </a:solidFill>
          <a:latin typeface="Microsoft New Tai Lue" panose="020B0502040204020203" pitchFamily="34" charset="0"/>
          <a:ea typeface="+mj-ea"/>
          <a:cs typeface="Microsoft New Tai Lue" panose="020B0502040204020203" pitchFamily="34" charset="0"/>
        </a:defRPr>
      </a:lvl1pPr>
    </p:titleStyle>
    <p:bodyStyle>
      <a:lvl1pPr marL="0" indent="0" algn="l" defTabSz="914400" rtl="0" eaLnBrk="1" latinLnBrk="0" hangingPunct="1">
        <a:lnSpc>
          <a:spcPct val="90000"/>
        </a:lnSpc>
        <a:spcBef>
          <a:spcPts val="1000"/>
        </a:spcBef>
        <a:buFontTx/>
        <a:buNone/>
        <a:defRPr sz="1400" b="0" i="0" kern="1200">
          <a:solidFill>
            <a:schemeClr val="tx1"/>
          </a:solidFill>
          <a:latin typeface="Microsoft New Tai Lue" panose="020B0502040204020203" pitchFamily="34" charset="0"/>
          <a:ea typeface="+mn-ea"/>
          <a:cs typeface="Microsoft New Tai Lue" panose="020B0502040204020203" pitchFamily="34" charset="0"/>
        </a:defRPr>
      </a:lvl1pPr>
      <a:lvl2pPr marL="0" indent="0" algn="l" defTabSz="914400" rtl="0" eaLnBrk="1" latinLnBrk="0" hangingPunct="1">
        <a:lnSpc>
          <a:spcPct val="100000"/>
        </a:lnSpc>
        <a:spcBef>
          <a:spcPts val="500"/>
        </a:spcBef>
        <a:buFontTx/>
        <a:buNone/>
        <a:defRPr sz="1600" b="0" i="0" kern="1200">
          <a:solidFill>
            <a:schemeClr val="tx1"/>
          </a:solidFill>
          <a:latin typeface="Microsoft New Tai Lue" panose="020B0502040204020203" pitchFamily="34" charset="0"/>
          <a:ea typeface="+mn-ea"/>
          <a:cs typeface="Microsoft New Tai Lue" panose="020B0502040204020203" pitchFamily="34" charset="0"/>
        </a:defRPr>
      </a:lvl2pPr>
      <a:lvl3pPr marL="0" indent="0" algn="l" defTabSz="914400" rtl="0" eaLnBrk="1" latinLnBrk="0" hangingPunct="1">
        <a:lnSpc>
          <a:spcPct val="90000"/>
        </a:lnSpc>
        <a:spcBef>
          <a:spcPts val="500"/>
        </a:spcBef>
        <a:buFontTx/>
        <a:buNone/>
        <a:defRPr sz="1600" b="1" i="0" kern="1200">
          <a:solidFill>
            <a:schemeClr val="tx1"/>
          </a:solidFill>
          <a:latin typeface="Microsoft New Tai Lue" panose="020B0502040204020203" pitchFamily="34" charset="0"/>
          <a:ea typeface="+mn-ea"/>
          <a:cs typeface="Microsoft New Tai Lue" panose="020B0502040204020203" pitchFamily="34" charset="0"/>
        </a:defRPr>
      </a:lvl3pPr>
      <a:lvl4pPr marL="0" indent="0" algn="l" defTabSz="914400" rtl="0" eaLnBrk="1" latinLnBrk="0" hangingPunct="1">
        <a:lnSpc>
          <a:spcPct val="90000"/>
        </a:lnSpc>
        <a:spcBef>
          <a:spcPts val="500"/>
        </a:spcBef>
        <a:buFontTx/>
        <a:buNone/>
        <a:defRPr sz="2000" b="0" i="0" kern="1200">
          <a:solidFill>
            <a:schemeClr val="tx1"/>
          </a:solidFill>
          <a:latin typeface="Microsoft New Tai Lue" panose="020B0502040204020203" pitchFamily="34" charset="0"/>
          <a:ea typeface="+mn-ea"/>
          <a:cs typeface="Microsoft New Tai Lue" panose="020B0502040204020203" pitchFamily="34" charset="0"/>
        </a:defRPr>
      </a:lvl4pPr>
      <a:lvl5pPr marL="0" indent="0" algn="l" defTabSz="914400" rtl="0" eaLnBrk="1" latinLnBrk="0" hangingPunct="1">
        <a:lnSpc>
          <a:spcPct val="90000"/>
        </a:lnSpc>
        <a:spcBef>
          <a:spcPts val="500"/>
        </a:spcBef>
        <a:buFontTx/>
        <a:buNone/>
        <a:defRPr sz="1000" b="0" i="0" kern="1200">
          <a:solidFill>
            <a:schemeClr val="tx1"/>
          </a:solidFill>
          <a:latin typeface="Microsoft New Tai Lue" panose="020B0502040204020203" pitchFamily="34" charset="0"/>
          <a:ea typeface="+mn-ea"/>
          <a:cs typeface="Microsoft New Tai Lue"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8FBE34-281B-9851-2385-FC2EEA7DA2E0}"/>
              </a:ext>
            </a:extLst>
          </p:cNvPr>
          <p:cNvSpPr>
            <a:spLocks noGrp="1"/>
          </p:cNvSpPr>
          <p:nvPr>
            <p:ph type="body" idx="1"/>
          </p:nvPr>
        </p:nvSpPr>
        <p:spPr>
          <a:xfrm>
            <a:off x="685800" y="1232452"/>
            <a:ext cx="10820400" cy="494451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Placeholder 2">
            <a:extLst>
              <a:ext uri="{FF2B5EF4-FFF2-40B4-BE49-F238E27FC236}">
                <a16:creationId xmlns:a16="http://schemas.microsoft.com/office/drawing/2014/main" id="{96AD1DF9-02DA-259E-5742-CF262719D367}"/>
              </a:ext>
            </a:extLst>
          </p:cNvPr>
          <p:cNvSpPr>
            <a:spLocks noGrp="1"/>
          </p:cNvSpPr>
          <p:nvPr>
            <p:ph type="title"/>
          </p:nvPr>
        </p:nvSpPr>
        <p:spPr>
          <a:xfrm>
            <a:off x="685800" y="488870"/>
            <a:ext cx="10820400" cy="400110"/>
          </a:xfrm>
          <a:prstGeom prst="rect">
            <a:avLst/>
          </a:prstGeom>
        </p:spPr>
        <p:txBody>
          <a:bodyPr vert="horz" lIns="91440" tIns="45720" rIns="91440" bIns="45720" rtlCol="0" anchor="t">
            <a:noAutofit/>
          </a:bodyPr>
          <a:lstStyle/>
          <a:p>
            <a:r>
              <a:rPr lang="en-US"/>
              <a:t>Click to edit Master title style</a:t>
            </a:r>
          </a:p>
        </p:txBody>
      </p:sp>
      <p:sp>
        <p:nvSpPr>
          <p:cNvPr id="9" name="Slide Number Placeholder 8">
            <a:extLst>
              <a:ext uri="{FF2B5EF4-FFF2-40B4-BE49-F238E27FC236}">
                <a16:creationId xmlns:a16="http://schemas.microsoft.com/office/drawing/2014/main" id="{C7AA68FA-651B-B4E6-40B6-98BFC8B296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A731D5-EFCD-C34B-B55F-7373AF3E3D53}" type="slidenum">
              <a:rPr lang="en-US" smtClean="0"/>
              <a:t>‹#›</a:t>
            </a:fld>
            <a:endParaRPr lang="en-US"/>
          </a:p>
        </p:txBody>
      </p:sp>
    </p:spTree>
    <p:extLst>
      <p:ext uri="{BB962C8B-B14F-4D97-AF65-F5344CB8AC3E}">
        <p14:creationId xmlns:p14="http://schemas.microsoft.com/office/powerpoint/2010/main" val="3668517525"/>
      </p:ext>
    </p:extLst>
  </p:cSld>
  <p:clrMap bg1="lt1" tx1="dk1" bg2="lt2" tx2="dk2" accent1="accent1" accent2="accent2" accent3="accent3" accent4="accent4" accent5="accent5" accent6="accent6" hlink="hlink" folHlink="folHlink"/>
  <p:sldLayoutIdLst>
    <p:sldLayoutId id="2147483816" r:id="rId1"/>
  </p:sldLayoutIdLst>
  <p:txStyles>
    <p:titleStyle>
      <a:lvl1pPr algn="l" defTabSz="914400" rtl="0" eaLnBrk="1" latinLnBrk="0" hangingPunct="1">
        <a:lnSpc>
          <a:spcPct val="90000"/>
        </a:lnSpc>
        <a:spcBef>
          <a:spcPct val="0"/>
        </a:spcBef>
        <a:buNone/>
        <a:defRPr sz="2400" b="0" i="0" kern="1200">
          <a:solidFill>
            <a:schemeClr val="tx1"/>
          </a:solidFill>
          <a:latin typeface="Microsoft New Tai Lue" panose="020B0502040204020203" pitchFamily="34" charset="0"/>
          <a:ea typeface="+mj-ea"/>
          <a:cs typeface="Microsoft New Tai Lue" panose="020B0502040204020203" pitchFamily="34" charset="0"/>
        </a:defRPr>
      </a:lvl1pPr>
    </p:titleStyle>
    <p:bodyStyle>
      <a:lvl1pPr marL="0" indent="0" algn="l" defTabSz="914400" rtl="0" eaLnBrk="1" latinLnBrk="0" hangingPunct="1">
        <a:lnSpc>
          <a:spcPct val="90000"/>
        </a:lnSpc>
        <a:spcBef>
          <a:spcPts val="1000"/>
        </a:spcBef>
        <a:buFontTx/>
        <a:buNone/>
        <a:defRPr sz="1200" b="0" i="0" kern="1200">
          <a:solidFill>
            <a:schemeClr val="tx1"/>
          </a:solidFill>
          <a:latin typeface="Microsoft New Tai Lue" panose="020B0502040204020203" pitchFamily="34" charset="0"/>
          <a:ea typeface="+mn-ea"/>
          <a:cs typeface="Microsoft New Tai Lue" panose="020B0502040204020203" pitchFamily="34" charset="0"/>
        </a:defRPr>
      </a:lvl1pPr>
      <a:lvl2pPr marL="0" indent="0" algn="l" defTabSz="914400" rtl="0" eaLnBrk="1" latinLnBrk="0" hangingPunct="1">
        <a:lnSpc>
          <a:spcPct val="100000"/>
        </a:lnSpc>
        <a:spcBef>
          <a:spcPts val="500"/>
        </a:spcBef>
        <a:buFontTx/>
        <a:buNone/>
        <a:defRPr sz="1600" b="0" i="0" kern="1200">
          <a:solidFill>
            <a:schemeClr val="tx1"/>
          </a:solidFill>
          <a:latin typeface="Microsoft New Tai Lue" panose="020B0502040204020203" pitchFamily="34" charset="0"/>
          <a:ea typeface="+mn-ea"/>
          <a:cs typeface="Microsoft New Tai Lue" panose="020B0502040204020203" pitchFamily="34" charset="0"/>
        </a:defRPr>
      </a:lvl2pPr>
      <a:lvl3pPr marL="0" indent="0" algn="l" defTabSz="914400" rtl="0" eaLnBrk="1" latinLnBrk="0" hangingPunct="1">
        <a:lnSpc>
          <a:spcPct val="90000"/>
        </a:lnSpc>
        <a:spcBef>
          <a:spcPts val="500"/>
        </a:spcBef>
        <a:buFontTx/>
        <a:buNone/>
        <a:defRPr sz="1600" b="1" i="0" kern="1200">
          <a:solidFill>
            <a:schemeClr val="tx1"/>
          </a:solidFill>
          <a:latin typeface="Microsoft New Tai Lue" panose="020B0502040204020203" pitchFamily="34" charset="0"/>
          <a:ea typeface="+mn-ea"/>
          <a:cs typeface="Microsoft New Tai Lue" panose="020B0502040204020203" pitchFamily="34" charset="0"/>
        </a:defRPr>
      </a:lvl3pPr>
      <a:lvl4pPr marL="0" indent="0" algn="l" defTabSz="914400" rtl="0" eaLnBrk="1" latinLnBrk="0" hangingPunct="1">
        <a:lnSpc>
          <a:spcPct val="90000"/>
        </a:lnSpc>
        <a:spcBef>
          <a:spcPts val="500"/>
        </a:spcBef>
        <a:buFontTx/>
        <a:buNone/>
        <a:defRPr sz="2000" b="0" i="0" kern="1200">
          <a:solidFill>
            <a:schemeClr val="tx1"/>
          </a:solidFill>
          <a:latin typeface="Microsoft New Tai Lue" panose="020B0502040204020203" pitchFamily="34" charset="0"/>
          <a:ea typeface="+mn-ea"/>
          <a:cs typeface="Microsoft New Tai Lue" panose="020B0502040204020203" pitchFamily="34" charset="0"/>
        </a:defRPr>
      </a:lvl4pPr>
      <a:lvl5pPr marL="0" indent="0" algn="l" defTabSz="914400" rtl="0" eaLnBrk="1" latinLnBrk="0" hangingPunct="1">
        <a:lnSpc>
          <a:spcPct val="90000"/>
        </a:lnSpc>
        <a:spcBef>
          <a:spcPts val="500"/>
        </a:spcBef>
        <a:buFontTx/>
        <a:buNone/>
        <a:defRPr sz="1000" b="0" i="0" kern="1200">
          <a:solidFill>
            <a:schemeClr val="tx1"/>
          </a:solidFill>
          <a:latin typeface="Microsoft New Tai Lue" panose="020B0502040204020203" pitchFamily="34" charset="0"/>
          <a:ea typeface="+mn-ea"/>
          <a:cs typeface="Microsoft New Tai Lue"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35.xml"/><Relationship Id="rId4" Type="http://schemas.openxmlformats.org/officeDocument/2006/relationships/image" Target="../media/image24.png"/></Relationships>
</file>

<file path=ppt/slides/_rels/slide10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30.xml"/></Relationships>
</file>

<file path=ppt/slides/_rels/slide101.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3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0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0.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5.jpg"/><Relationship Id="rId1" Type="http://schemas.openxmlformats.org/officeDocument/2006/relationships/slideLayout" Target="../slideLayouts/slideLayout35.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30.xml"/><Relationship Id="rId4" Type="http://schemas.openxmlformats.org/officeDocument/2006/relationships/image" Target="../media/image37.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30.xml"/><Relationship Id="rId5" Type="http://schemas.openxmlformats.org/officeDocument/2006/relationships/image" Target="../media/image48.jpeg"/><Relationship Id="rId4" Type="http://schemas.openxmlformats.org/officeDocument/2006/relationships/image" Target="../media/image47.jpeg"/></Relationships>
</file>

<file path=ppt/slides/_rels/slide5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6.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3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0.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1.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30.xml"/></Relationships>
</file>

<file path=ppt/slides/_rels/slide82.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3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4.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3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6.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3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8.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3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0.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3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30.xml"/></Relationships>
</file>

<file path=ppt/slides/_rels/slide9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30.xml"/></Relationships>
</file>

<file path=ppt/slides/_rels/slide94.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30.xml"/></Relationships>
</file>

<file path=ppt/slides/_rels/slide9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3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30.xml"/><Relationship Id="rId4" Type="http://schemas.openxmlformats.org/officeDocument/2006/relationships/image" Target="../media/image72.jpeg"/></Relationships>
</file>

<file path=ppt/slides/_rels/slide9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30.xml"/><Relationship Id="rId4" Type="http://schemas.openxmlformats.org/officeDocument/2006/relationships/image" Target="../media/image75.jpe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8D84A0D-931A-DDD5-6A45-3CD3F72DF346}"/>
              </a:ext>
            </a:extLst>
          </p:cNvPr>
          <p:cNvSpPr>
            <a:spLocks noGrp="1"/>
          </p:cNvSpPr>
          <p:nvPr>
            <p:ph type="body" sz="quarter" idx="10"/>
          </p:nvPr>
        </p:nvSpPr>
        <p:spPr/>
        <p:txBody>
          <a:bodyPr/>
          <a:lstStyle/>
          <a:p>
            <a:pPr algn="ctr"/>
            <a:r>
              <a:rPr lang="en-US" sz="5000" dirty="0"/>
              <a:t>Appearance Enhancement of Hair Mask and Serum</a:t>
            </a:r>
          </a:p>
          <a:p>
            <a:pPr algn="ctr"/>
            <a:endParaRPr lang="en-US" sz="5000" dirty="0"/>
          </a:p>
          <a:p>
            <a:pPr algn="ctr"/>
            <a:r>
              <a:rPr lang="en-US" sz="5000"/>
              <a:t>Avik Ghosh</a:t>
            </a:r>
            <a:endParaRPr lang="en-IN" sz="5000" dirty="0"/>
          </a:p>
        </p:txBody>
      </p:sp>
    </p:spTree>
    <p:extLst>
      <p:ext uri="{BB962C8B-B14F-4D97-AF65-F5344CB8AC3E}">
        <p14:creationId xmlns:p14="http://schemas.microsoft.com/office/powerpoint/2010/main" val="1618422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D597AB-E732-0252-D515-3E733B7B7668}"/>
              </a:ext>
            </a:extLst>
          </p:cNvPr>
          <p:cNvSpPr>
            <a:spLocks noGrp="1"/>
          </p:cNvSpPr>
          <p:nvPr>
            <p:ph type="title"/>
          </p:nvPr>
        </p:nvSpPr>
        <p:spPr/>
        <p:txBody>
          <a:bodyPr/>
          <a:lstStyle/>
          <a:p>
            <a:r>
              <a:rPr lang="en-US" dirty="0"/>
              <a:t>Routes for appearance enhancement</a:t>
            </a:r>
            <a:endParaRPr lang="en-IN" dirty="0"/>
          </a:p>
        </p:txBody>
      </p:sp>
      <p:sp>
        <p:nvSpPr>
          <p:cNvPr id="10" name="Text Placeholder 9">
            <a:extLst>
              <a:ext uri="{FF2B5EF4-FFF2-40B4-BE49-F238E27FC236}">
                <a16:creationId xmlns:a16="http://schemas.microsoft.com/office/drawing/2014/main" id="{2C7F0B16-67E9-F336-0DDD-B29121C969F0}"/>
              </a:ext>
            </a:extLst>
          </p:cNvPr>
          <p:cNvSpPr>
            <a:spLocks noGrp="1"/>
          </p:cNvSpPr>
          <p:nvPr>
            <p:ph type="body" sz="quarter" idx="10"/>
          </p:nvPr>
        </p:nvSpPr>
        <p:spPr>
          <a:xfrm>
            <a:off x="8269287" y="1820444"/>
            <a:ext cx="3236913" cy="477148"/>
          </a:xfrm>
        </p:spPr>
        <p:txBody>
          <a:bodyPr/>
          <a:lstStyle/>
          <a:p>
            <a:r>
              <a:rPr lang="en-US" dirty="0"/>
              <a:t>Colour – Dual / more shades in a pack</a:t>
            </a:r>
            <a:endParaRPr lang="en-IN" dirty="0"/>
          </a:p>
        </p:txBody>
      </p:sp>
      <p:sp>
        <p:nvSpPr>
          <p:cNvPr id="11" name="Text Placeholder 10">
            <a:extLst>
              <a:ext uri="{FF2B5EF4-FFF2-40B4-BE49-F238E27FC236}">
                <a16:creationId xmlns:a16="http://schemas.microsoft.com/office/drawing/2014/main" id="{8CCBF7C0-FF8F-1FC0-C301-F1B2440F4FB4}"/>
              </a:ext>
            </a:extLst>
          </p:cNvPr>
          <p:cNvSpPr>
            <a:spLocks noGrp="1"/>
          </p:cNvSpPr>
          <p:nvPr>
            <p:ph type="body" sz="quarter" idx="11"/>
          </p:nvPr>
        </p:nvSpPr>
        <p:spPr>
          <a:xfrm>
            <a:off x="685067" y="1740370"/>
            <a:ext cx="3236913" cy="477148"/>
          </a:xfrm>
        </p:spPr>
        <p:txBody>
          <a:bodyPr/>
          <a:lstStyle/>
          <a:p>
            <a:r>
              <a:rPr lang="en-US" dirty="0"/>
              <a:t>Beads / pearls/ encapsulates</a:t>
            </a:r>
            <a:endParaRPr lang="en-IN" dirty="0"/>
          </a:p>
        </p:txBody>
      </p:sp>
      <p:sp>
        <p:nvSpPr>
          <p:cNvPr id="12" name="Text Placeholder 11">
            <a:extLst>
              <a:ext uri="{FF2B5EF4-FFF2-40B4-BE49-F238E27FC236}">
                <a16:creationId xmlns:a16="http://schemas.microsoft.com/office/drawing/2014/main" id="{183DEE79-9072-C539-DCC7-8ABFCF30EC88}"/>
              </a:ext>
            </a:extLst>
          </p:cNvPr>
          <p:cNvSpPr>
            <a:spLocks noGrp="1"/>
          </p:cNvSpPr>
          <p:nvPr>
            <p:ph type="body" sz="quarter" idx="12"/>
          </p:nvPr>
        </p:nvSpPr>
        <p:spPr>
          <a:xfrm>
            <a:off x="4477178" y="1740370"/>
            <a:ext cx="3236913" cy="477148"/>
          </a:xfrm>
        </p:spPr>
        <p:txBody>
          <a:bodyPr/>
          <a:lstStyle/>
          <a:p>
            <a:r>
              <a:rPr lang="en-US" dirty="0"/>
              <a:t>Shimmers &amp; Glitters </a:t>
            </a:r>
            <a:endParaRPr lang="en-IN" dirty="0"/>
          </a:p>
        </p:txBody>
      </p:sp>
      <p:pic>
        <p:nvPicPr>
          <p:cNvPr id="5" name="Picture Placeholder 4">
            <a:extLst>
              <a:ext uri="{FF2B5EF4-FFF2-40B4-BE49-F238E27FC236}">
                <a16:creationId xmlns:a16="http://schemas.microsoft.com/office/drawing/2014/main" id="{4DEED798-C1BA-84B4-13B7-2F12480ABEB5}"/>
              </a:ext>
            </a:extLst>
          </p:cNvPr>
          <p:cNvPicPr>
            <a:picLocks noGrp="1" noChangeAspect="1"/>
          </p:cNvPicPr>
          <p:nvPr>
            <p:ph type="pic" sz="quarter" idx="13"/>
          </p:nvPr>
        </p:nvPicPr>
        <p:blipFill>
          <a:blip r:embed="rId2"/>
          <a:srcRect l="94" r="94"/>
          <a:stretch>
            <a:fillRect/>
          </a:stretch>
        </p:blipFill>
        <p:spPr>
          <a:prstGeom prst="rect">
            <a:avLst/>
          </a:prstGeom>
        </p:spPr>
      </p:pic>
      <p:pic>
        <p:nvPicPr>
          <p:cNvPr id="4" name="Picture Placeholder 3" descr="A close up of a jar of blue liquid&#10;&#10;Description automatically generated with low confidence">
            <a:extLst>
              <a:ext uri="{FF2B5EF4-FFF2-40B4-BE49-F238E27FC236}">
                <a16:creationId xmlns:a16="http://schemas.microsoft.com/office/drawing/2014/main" id="{573EA05D-DD7E-0197-432F-C44BDE47452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5589" b="5589"/>
          <a:stretch>
            <a:fillRect/>
          </a:stretch>
        </p:blipFill>
        <p:spPr>
          <a:xfrm>
            <a:off x="671704" y="2259246"/>
            <a:ext cx="3250276" cy="1924104"/>
          </a:xfrm>
        </p:spPr>
      </p:pic>
      <p:pic>
        <p:nvPicPr>
          <p:cNvPr id="6" name="Picture Placeholder 5" descr="A picture containing purple, violet, lilac, lavender&#10;&#10;Description automatically generated">
            <a:extLst>
              <a:ext uri="{FF2B5EF4-FFF2-40B4-BE49-F238E27FC236}">
                <a16:creationId xmlns:a16="http://schemas.microsoft.com/office/drawing/2014/main" id="{735F1DB7-5FEC-B009-82C4-B7ED16B33293}"/>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t="12698" b="12698"/>
          <a:stretch>
            <a:fillRect/>
          </a:stretch>
        </p:blipFill>
        <p:spPr>
          <a:xfrm>
            <a:off x="4477177" y="2300563"/>
            <a:ext cx="3236914" cy="1916194"/>
          </a:xfrm>
        </p:spPr>
      </p:pic>
      <p:sp>
        <p:nvSpPr>
          <p:cNvPr id="16" name="Text Placeholder 15">
            <a:extLst>
              <a:ext uri="{FF2B5EF4-FFF2-40B4-BE49-F238E27FC236}">
                <a16:creationId xmlns:a16="http://schemas.microsoft.com/office/drawing/2014/main" id="{F93BA27C-E942-CAF5-1714-C85C60826E6C}"/>
              </a:ext>
            </a:extLst>
          </p:cNvPr>
          <p:cNvSpPr>
            <a:spLocks noGrp="1"/>
          </p:cNvSpPr>
          <p:nvPr>
            <p:ph type="body" sz="quarter" idx="16"/>
          </p:nvPr>
        </p:nvSpPr>
        <p:spPr>
          <a:xfrm>
            <a:off x="698430" y="4213786"/>
            <a:ext cx="3236913" cy="1398463"/>
          </a:xfrm>
        </p:spPr>
        <p:txBody>
          <a:bodyPr/>
          <a:lstStyle/>
          <a:p>
            <a:pPr algn="l"/>
            <a:endParaRPr lang="en-IN" sz="1600" dirty="0"/>
          </a:p>
        </p:txBody>
      </p:sp>
      <p:sp>
        <p:nvSpPr>
          <p:cNvPr id="17" name="Text Placeholder 16">
            <a:extLst>
              <a:ext uri="{FF2B5EF4-FFF2-40B4-BE49-F238E27FC236}">
                <a16:creationId xmlns:a16="http://schemas.microsoft.com/office/drawing/2014/main" id="{D37F2AB4-7668-5D2A-B22E-AD950115C16B}"/>
              </a:ext>
            </a:extLst>
          </p:cNvPr>
          <p:cNvSpPr>
            <a:spLocks noGrp="1"/>
          </p:cNvSpPr>
          <p:nvPr>
            <p:ph type="body" sz="quarter" idx="17"/>
          </p:nvPr>
        </p:nvSpPr>
        <p:spPr>
          <a:xfrm>
            <a:off x="4477178" y="4229877"/>
            <a:ext cx="3236913" cy="1398463"/>
          </a:xfrm>
        </p:spPr>
        <p:txBody>
          <a:bodyPr/>
          <a:lstStyle/>
          <a:p>
            <a:pPr algn="l"/>
            <a:endParaRPr lang="en-IN" b="1" dirty="0"/>
          </a:p>
        </p:txBody>
      </p:sp>
      <p:sp>
        <p:nvSpPr>
          <p:cNvPr id="18" name="Text Placeholder 17">
            <a:extLst>
              <a:ext uri="{FF2B5EF4-FFF2-40B4-BE49-F238E27FC236}">
                <a16:creationId xmlns:a16="http://schemas.microsoft.com/office/drawing/2014/main" id="{6D837262-BC4F-105B-5137-EF19E2EDB7F5}"/>
              </a:ext>
            </a:extLst>
          </p:cNvPr>
          <p:cNvSpPr>
            <a:spLocks noGrp="1"/>
          </p:cNvSpPr>
          <p:nvPr>
            <p:ph type="body" sz="quarter" idx="18"/>
          </p:nvPr>
        </p:nvSpPr>
        <p:spPr>
          <a:xfrm>
            <a:off x="8256657" y="4183351"/>
            <a:ext cx="3236913" cy="1398463"/>
          </a:xfrm>
        </p:spPr>
        <p:txBody>
          <a:bodyPr/>
          <a:lstStyle/>
          <a:p>
            <a:pPr algn="l"/>
            <a:endParaRPr lang="en-IN" b="1" dirty="0"/>
          </a:p>
        </p:txBody>
      </p:sp>
    </p:spTree>
    <p:extLst>
      <p:ext uri="{BB962C8B-B14F-4D97-AF65-F5344CB8AC3E}">
        <p14:creationId xmlns:p14="http://schemas.microsoft.com/office/powerpoint/2010/main" val="28860850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ECCEE0-FE8A-D17A-7788-3DDF5FB3B126}"/>
              </a:ext>
            </a:extLst>
          </p:cNvPr>
          <p:cNvSpPr>
            <a:spLocks noGrp="1"/>
          </p:cNvSpPr>
          <p:nvPr>
            <p:ph type="body" sz="quarter" idx="10"/>
          </p:nvPr>
        </p:nvSpPr>
        <p:spPr/>
        <p:txBody>
          <a:bodyPr/>
          <a:lstStyle/>
          <a:p>
            <a:r>
              <a:rPr lang="en-US" sz="2000" dirty="0">
                <a:latin typeface="Unilever Shilling" panose="020B0502020202020204" pitchFamily="34" charset="0"/>
                <a:cs typeface="Unilever Shilling" panose="020B0502020202020204" pitchFamily="34" charset="0"/>
              </a:rPr>
              <a:t>Now, as it was suspected due to high density the shimmers </a:t>
            </a:r>
          </a:p>
          <a:p>
            <a:r>
              <a:rPr lang="en-US" sz="2000" dirty="0">
                <a:latin typeface="Unilever Shilling" panose="020B0502020202020204" pitchFamily="34" charset="0"/>
                <a:cs typeface="Unilever Shilling" panose="020B0502020202020204" pitchFamily="34" charset="0"/>
              </a:rPr>
              <a:t>Are settling down, I’ve used Interference green with the same</a:t>
            </a:r>
          </a:p>
          <a:p>
            <a:r>
              <a:rPr lang="en-US" sz="2000" dirty="0" err="1">
                <a:latin typeface="Unilever Shilling" panose="020B0502020202020204" pitchFamily="34" charset="0"/>
                <a:cs typeface="Unilever Shilling" panose="020B0502020202020204" pitchFamily="34" charset="0"/>
              </a:rPr>
              <a:t>Formuation</a:t>
            </a:r>
            <a:r>
              <a:rPr lang="en-US" sz="2000" dirty="0">
                <a:latin typeface="Unilever Shilling" panose="020B0502020202020204" pitchFamily="34" charset="0"/>
                <a:cs typeface="Unilever Shilling" panose="020B0502020202020204" pitchFamily="34" charset="0"/>
              </a:rPr>
              <a:t> (5% DC-3901).</a:t>
            </a:r>
          </a:p>
          <a:p>
            <a:endParaRPr lang="en-US" sz="2000" dirty="0">
              <a:latin typeface="Unilever Shilling" panose="020B0502020202020204" pitchFamily="34" charset="0"/>
              <a:cs typeface="Unilever Shilling" panose="020B0502020202020204" pitchFamily="34" charset="0"/>
            </a:endParaRPr>
          </a:p>
          <a:p>
            <a:r>
              <a:rPr lang="en-US" sz="2000" dirty="0">
                <a:latin typeface="Unilever Shilling" panose="020B0502020202020204" pitchFamily="34" charset="0"/>
                <a:cs typeface="Unilever Shilling" panose="020B0502020202020204" pitchFamily="34" charset="0"/>
              </a:rPr>
              <a:t>The interference green has bulk density about 0.3-0.45 g/cm</a:t>
            </a:r>
            <a:r>
              <a:rPr lang="en-US" sz="2000" baseline="30000" dirty="0">
                <a:latin typeface="Unilever Shilling" panose="020B0502020202020204" pitchFamily="34" charset="0"/>
                <a:cs typeface="Unilever Shilling" panose="020B0502020202020204" pitchFamily="34" charset="0"/>
              </a:rPr>
              <a:t>3</a:t>
            </a:r>
            <a:endParaRPr lang="en-US" sz="2000" baseline="-25000" dirty="0">
              <a:latin typeface="Unilever Shilling" panose="020B0502020202020204" pitchFamily="34" charset="0"/>
              <a:cs typeface="Unilever Shilling" panose="020B0502020202020204" pitchFamily="34" charset="0"/>
            </a:endParaRPr>
          </a:p>
          <a:p>
            <a:endParaRPr lang="en-IN" sz="2000" dirty="0">
              <a:latin typeface="Unilever Shilling" panose="020B0502020202020204" pitchFamily="34" charset="0"/>
              <a:cs typeface="Unilever Shilling" panose="020B0502020202020204" pitchFamily="34" charset="0"/>
            </a:endParaRPr>
          </a:p>
          <a:p>
            <a:r>
              <a:rPr lang="en-IN" sz="2000" dirty="0">
                <a:latin typeface="Unilever Shilling" panose="020B0502020202020204" pitchFamily="34" charset="0"/>
                <a:cs typeface="Unilever Shilling" panose="020B0502020202020204" pitchFamily="34" charset="0"/>
              </a:rPr>
              <a:t>Here we can observe the shimmers still settle down and </a:t>
            </a:r>
          </a:p>
          <a:p>
            <a:r>
              <a:rPr lang="en-IN" sz="2000" dirty="0">
                <a:latin typeface="Unilever Shilling" panose="020B0502020202020204" pitchFamily="34" charset="0"/>
                <a:cs typeface="Unilever Shilling" panose="020B0502020202020204" pitchFamily="34" charset="0"/>
              </a:rPr>
              <a:t>Stick to the bottom of the jar.</a:t>
            </a:r>
          </a:p>
          <a:p>
            <a:endParaRPr lang="en-IN" sz="2000" dirty="0">
              <a:latin typeface="Unilever Shilling" panose="020B0502020202020204" pitchFamily="34" charset="0"/>
              <a:cs typeface="Unilever Shilling" panose="020B0502020202020204" pitchFamily="34" charset="0"/>
            </a:endParaRPr>
          </a:p>
          <a:p>
            <a:r>
              <a:rPr lang="en-IN" sz="2000" dirty="0">
                <a:solidFill>
                  <a:srgbClr val="FF0000"/>
                </a:solidFill>
                <a:latin typeface="Unilever Shilling" panose="020B0502020202020204" pitchFamily="34" charset="0"/>
                <a:cs typeface="Unilever Shilling" panose="020B0502020202020204" pitchFamily="34" charset="0"/>
              </a:rPr>
              <a:t>Hypothesis???</a:t>
            </a:r>
            <a:endParaRPr lang="en-US" sz="2000" dirty="0">
              <a:solidFill>
                <a:srgbClr val="FF0000"/>
              </a:solidFill>
              <a:latin typeface="Unilever Shilling" panose="020B0502020202020204" pitchFamily="34" charset="0"/>
              <a:cs typeface="Unilever Shilling" panose="020B0502020202020204" pitchFamily="34" charset="0"/>
            </a:endParaRPr>
          </a:p>
        </p:txBody>
      </p:sp>
      <p:sp>
        <p:nvSpPr>
          <p:cNvPr id="3" name="Title 2">
            <a:extLst>
              <a:ext uri="{FF2B5EF4-FFF2-40B4-BE49-F238E27FC236}">
                <a16:creationId xmlns:a16="http://schemas.microsoft.com/office/drawing/2014/main" id="{B632C318-9BDB-3DF1-1F24-99F58E5BE24C}"/>
              </a:ext>
            </a:extLst>
          </p:cNvPr>
          <p:cNvSpPr>
            <a:spLocks noGrp="1"/>
          </p:cNvSpPr>
          <p:nvPr>
            <p:ph type="title"/>
          </p:nvPr>
        </p:nvSpPr>
        <p:spPr/>
        <p:txBody>
          <a:bodyPr/>
          <a:lstStyle/>
          <a:p>
            <a:r>
              <a:rPr lang="en-US" dirty="0">
                <a:latin typeface="Unilever Shilling" panose="020B0502020202020204" pitchFamily="34" charset="0"/>
                <a:cs typeface="Unilever Shilling" panose="020B0502020202020204" pitchFamily="34" charset="0"/>
              </a:rPr>
              <a:t>Results with Interference Green:</a:t>
            </a:r>
            <a:endParaRPr lang="en-IN" dirty="0">
              <a:latin typeface="Unilever Shilling" panose="020B0502020202020204" pitchFamily="34" charset="0"/>
              <a:cs typeface="Unilever Shilling" panose="020B0502020202020204" pitchFamily="34" charset="0"/>
            </a:endParaRPr>
          </a:p>
        </p:txBody>
      </p:sp>
      <p:pic>
        <p:nvPicPr>
          <p:cNvPr id="5" name="Picture 4" descr="A close-up of a plastic container&#10;&#10;Description automatically generated">
            <a:extLst>
              <a:ext uri="{FF2B5EF4-FFF2-40B4-BE49-F238E27FC236}">
                <a16:creationId xmlns:a16="http://schemas.microsoft.com/office/drawing/2014/main" id="{81A037F7-F85F-A1F9-763A-9D0B3CA0B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6598" y="1359673"/>
            <a:ext cx="2639602" cy="2260160"/>
          </a:xfrm>
          <a:prstGeom prst="rect">
            <a:avLst/>
          </a:prstGeom>
        </p:spPr>
      </p:pic>
      <p:pic>
        <p:nvPicPr>
          <p:cNvPr id="7" name="Picture 6" descr="A clear liquid in a glass jar&#10;&#10;Description automatically generated">
            <a:extLst>
              <a:ext uri="{FF2B5EF4-FFF2-40B4-BE49-F238E27FC236}">
                <a16:creationId xmlns:a16="http://schemas.microsoft.com/office/drawing/2014/main" id="{DA33B9C1-AE25-E0DF-C414-7144F5CFE0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1269" y="3743073"/>
            <a:ext cx="2644932" cy="2359775"/>
          </a:xfrm>
          <a:prstGeom prst="rect">
            <a:avLst/>
          </a:prstGeom>
        </p:spPr>
      </p:pic>
    </p:spTree>
    <p:extLst>
      <p:ext uri="{BB962C8B-B14F-4D97-AF65-F5344CB8AC3E}">
        <p14:creationId xmlns:p14="http://schemas.microsoft.com/office/powerpoint/2010/main" val="11075400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692158-B3E9-27F3-63FE-8E4E751136E7}"/>
              </a:ext>
            </a:extLst>
          </p:cNvPr>
          <p:cNvSpPr>
            <a:spLocks noGrp="1"/>
          </p:cNvSpPr>
          <p:nvPr>
            <p:ph type="body" sz="quarter" idx="10"/>
          </p:nvPr>
        </p:nvSpPr>
        <p:spPr/>
        <p:txBody>
          <a:bodyPr/>
          <a:lstStyle/>
          <a:p>
            <a:r>
              <a:rPr lang="en-US" sz="1800" dirty="0">
                <a:latin typeface="Unilever Shilling" panose="020B0502020202020204" pitchFamily="34" charset="0"/>
                <a:cs typeface="Unilever Shilling" panose="020B0502020202020204" pitchFamily="34" charset="0"/>
              </a:rPr>
              <a:t>With all the experiments done with jojoba ester beads(various size), the results is negative. They always ends up being settled down. </a:t>
            </a:r>
          </a:p>
          <a:p>
            <a:endParaRPr lang="en-IN" sz="1800" dirty="0">
              <a:latin typeface="Unilever Shilling" panose="020B0502020202020204" pitchFamily="34" charset="0"/>
              <a:cs typeface="Unilever Shilling" panose="020B0502020202020204" pitchFamily="34" charset="0"/>
            </a:endParaRPr>
          </a:p>
        </p:txBody>
      </p:sp>
      <p:sp>
        <p:nvSpPr>
          <p:cNvPr id="3" name="Title 2">
            <a:extLst>
              <a:ext uri="{FF2B5EF4-FFF2-40B4-BE49-F238E27FC236}">
                <a16:creationId xmlns:a16="http://schemas.microsoft.com/office/drawing/2014/main" id="{CED03F13-FA27-4F05-213B-BF65B9A2917C}"/>
              </a:ext>
            </a:extLst>
          </p:cNvPr>
          <p:cNvSpPr>
            <a:spLocks noGrp="1"/>
          </p:cNvSpPr>
          <p:nvPr>
            <p:ph type="title"/>
          </p:nvPr>
        </p:nvSpPr>
        <p:spPr/>
        <p:txBody>
          <a:bodyPr/>
          <a:lstStyle/>
          <a:p>
            <a:r>
              <a:rPr lang="en-US" dirty="0">
                <a:latin typeface="Unilever Shilling" panose="020B0502020202020204" pitchFamily="34" charset="0"/>
                <a:cs typeface="Unilever Shilling" panose="020B0502020202020204" pitchFamily="34" charset="0"/>
              </a:rPr>
              <a:t>Results with Jojoba ester beads:</a:t>
            </a:r>
            <a:endParaRPr lang="en-IN" dirty="0">
              <a:latin typeface="Unilever Shilling" panose="020B0502020202020204" pitchFamily="34" charset="0"/>
              <a:cs typeface="Unilever Shilling" panose="020B0502020202020204" pitchFamily="34" charset="0"/>
            </a:endParaRPr>
          </a:p>
        </p:txBody>
      </p:sp>
      <p:pic>
        <p:nvPicPr>
          <p:cNvPr id="5" name="Picture 4" descr="A glass of water with a white cap&#10;&#10;Description automatically generated">
            <a:extLst>
              <a:ext uri="{FF2B5EF4-FFF2-40B4-BE49-F238E27FC236}">
                <a16:creationId xmlns:a16="http://schemas.microsoft.com/office/drawing/2014/main" id="{26205BB0-E54E-1E03-9C22-E54A15DE50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461" y="1993185"/>
            <a:ext cx="2982043" cy="3642189"/>
          </a:xfrm>
          <a:prstGeom prst="rect">
            <a:avLst/>
          </a:prstGeom>
        </p:spPr>
      </p:pic>
    </p:spTree>
    <p:extLst>
      <p:ext uri="{BB962C8B-B14F-4D97-AF65-F5344CB8AC3E}">
        <p14:creationId xmlns:p14="http://schemas.microsoft.com/office/powerpoint/2010/main" val="25122126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F67B64-470F-E7F9-5BAA-559F5C9C0EDB}"/>
              </a:ext>
            </a:extLst>
          </p:cNvPr>
          <p:cNvSpPr>
            <a:spLocks noGrp="1"/>
          </p:cNvSpPr>
          <p:nvPr>
            <p:ph type="body" sz="quarter" idx="10"/>
          </p:nvPr>
        </p:nvSpPr>
        <p:spPr/>
        <p:txBody>
          <a:bodyPr/>
          <a:lstStyle/>
          <a:p>
            <a:endParaRPr lang="en-IN"/>
          </a:p>
        </p:txBody>
      </p:sp>
      <p:sp>
        <p:nvSpPr>
          <p:cNvPr id="3" name="Title 2">
            <a:extLst>
              <a:ext uri="{FF2B5EF4-FFF2-40B4-BE49-F238E27FC236}">
                <a16:creationId xmlns:a16="http://schemas.microsoft.com/office/drawing/2014/main" id="{F177BFED-7C10-5031-AFF5-17DA5B1B8753}"/>
              </a:ext>
            </a:extLst>
          </p:cNvPr>
          <p:cNvSpPr>
            <a:spLocks noGrp="1"/>
          </p:cNvSpPr>
          <p:nvPr>
            <p:ph type="title"/>
          </p:nvPr>
        </p:nvSpPr>
        <p:spPr/>
        <p:txBody>
          <a:bodyPr/>
          <a:lstStyle/>
          <a:p>
            <a:r>
              <a:rPr lang="en-US" dirty="0">
                <a:latin typeface="Unilever Shilling" panose="020B0502020202020204" pitchFamily="34" charset="0"/>
                <a:cs typeface="Unilever Shilling" panose="020B0502020202020204" pitchFamily="34" charset="0"/>
              </a:rPr>
              <a:t>X = </a:t>
            </a:r>
            <a:r>
              <a:rPr lang="en-US" dirty="0" err="1">
                <a:latin typeface="Unilever Shilling" panose="020B0502020202020204" pitchFamily="34" charset="0"/>
                <a:cs typeface="Unilever Shilling" panose="020B0502020202020204" pitchFamily="34" charset="0"/>
              </a:rPr>
              <a:t>Nomocort</a:t>
            </a:r>
            <a:r>
              <a:rPr lang="en-US" dirty="0">
                <a:latin typeface="Unilever Shilling" panose="020B0502020202020204" pitchFamily="34" charset="0"/>
                <a:cs typeface="Unilever Shilling" panose="020B0502020202020204" pitchFamily="34" charset="0"/>
              </a:rPr>
              <a:t> SG:</a:t>
            </a:r>
            <a:endParaRPr lang="en-IN" dirty="0">
              <a:latin typeface="Unilever Shilling" panose="020B0502020202020204" pitchFamily="34" charset="0"/>
              <a:cs typeface="Unilever Shilling" panose="020B0502020202020204" pitchFamily="34" charset="0"/>
            </a:endParaRPr>
          </a:p>
        </p:txBody>
      </p:sp>
    </p:spTree>
    <p:extLst>
      <p:ext uri="{BB962C8B-B14F-4D97-AF65-F5344CB8AC3E}">
        <p14:creationId xmlns:p14="http://schemas.microsoft.com/office/powerpoint/2010/main" val="42816663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751CEC-7F28-D25A-E845-6D82264B52E3}"/>
              </a:ext>
            </a:extLst>
          </p:cNvPr>
          <p:cNvSpPr>
            <a:spLocks noGrp="1"/>
          </p:cNvSpPr>
          <p:nvPr>
            <p:ph type="body" sz="quarter" idx="10"/>
          </p:nvPr>
        </p:nvSpPr>
        <p:spPr>
          <a:xfrm>
            <a:off x="685800" y="1359673"/>
            <a:ext cx="10820400" cy="5349352"/>
          </a:xfrm>
        </p:spPr>
        <p:txBody>
          <a:bodyPr/>
          <a:lstStyle/>
          <a:p>
            <a:pPr marL="342900" indent="-342900">
              <a:buAutoNum type="arabicPeriod"/>
            </a:pPr>
            <a:r>
              <a:rPr lang="en-US" sz="1800" b="1" dirty="0">
                <a:latin typeface="Unilever Shilling" panose="020B0502020202020204" pitchFamily="34" charset="0"/>
                <a:cs typeface="Unilever Shilling" panose="020B0502020202020204" pitchFamily="34" charset="0"/>
              </a:rPr>
              <a:t>Water based hair serum:</a:t>
            </a:r>
          </a:p>
          <a:p>
            <a:pPr marL="285750" indent="-285750">
              <a:buFontTx/>
              <a:buChar char="-"/>
            </a:pPr>
            <a:r>
              <a:rPr lang="en-US" sz="1800" dirty="0">
                <a:latin typeface="Unilever Shilling" panose="020B0502020202020204" pitchFamily="34" charset="0"/>
                <a:cs typeface="Unilever Shilling" panose="020B0502020202020204" pitchFamily="34" charset="0"/>
              </a:rPr>
              <a:t>As we have seen there are lot of suspending agents for aqua system, one approach is to formulate a water based hair serum or use any existing water based formulation and try suspending beads or shimmers.</a:t>
            </a:r>
          </a:p>
          <a:p>
            <a:endParaRPr lang="en-US" sz="1800" dirty="0">
              <a:latin typeface="Unilever Shilling" panose="020B0502020202020204" pitchFamily="34" charset="0"/>
              <a:cs typeface="Unilever Shilling" panose="020B0502020202020204" pitchFamily="34" charset="0"/>
            </a:endParaRPr>
          </a:p>
          <a:p>
            <a:pPr marL="285750" indent="-285750">
              <a:buFontTx/>
              <a:buChar char="-"/>
            </a:pPr>
            <a:r>
              <a:rPr lang="en-US" sz="1800" dirty="0">
                <a:latin typeface="Unilever Shilling" panose="020B0502020202020204" pitchFamily="34" charset="0"/>
                <a:cs typeface="Unilever Shilling" panose="020B0502020202020204" pitchFamily="34" charset="0"/>
              </a:rPr>
              <a:t>In water base we can also use beads of large size which will stay suspended and the product can be made push and pump type which will enhance the appearance as well.</a:t>
            </a:r>
          </a:p>
          <a:p>
            <a:pPr marL="285750" indent="-285750">
              <a:buFontTx/>
              <a:buChar char="-"/>
            </a:pPr>
            <a:endParaRPr lang="en-US" sz="1800" dirty="0">
              <a:latin typeface="Unilever Shilling" panose="020B0502020202020204" pitchFamily="34" charset="0"/>
              <a:cs typeface="Unilever Shilling" panose="020B0502020202020204" pitchFamily="34" charset="0"/>
            </a:endParaRPr>
          </a:p>
          <a:p>
            <a:pPr marL="342900" indent="-342900">
              <a:buAutoNum type="arabicPeriod" startAt="2"/>
            </a:pPr>
            <a:r>
              <a:rPr lang="en-IN" sz="1800" b="1" dirty="0">
                <a:latin typeface="Unilever Shilling" panose="020B0502020202020204" pitchFamily="34" charset="0"/>
                <a:cs typeface="Unilever Shilling" panose="020B0502020202020204" pitchFamily="34" charset="0"/>
              </a:rPr>
              <a:t>Cluster formation (as explained in suspending agents working):</a:t>
            </a:r>
          </a:p>
          <a:p>
            <a:pPr marL="285750" indent="-285750">
              <a:buFontTx/>
              <a:buChar char="-"/>
            </a:pPr>
            <a:r>
              <a:rPr lang="en-IN" sz="1800" dirty="0">
                <a:latin typeface="Unilever Shilling" panose="020B0502020202020204" pitchFamily="34" charset="0"/>
                <a:cs typeface="Unilever Shilling" panose="020B0502020202020204" pitchFamily="34" charset="0"/>
              </a:rPr>
              <a:t>If we can find hydrophilic coated beads and choose a suitable surfactant or suspending agent which will function making clusters in the system</a:t>
            </a:r>
          </a:p>
          <a:p>
            <a:pPr marL="285750" indent="-285750">
              <a:buFontTx/>
              <a:buChar char="-"/>
            </a:pPr>
            <a:endParaRPr lang="en-IN" sz="1800" dirty="0">
              <a:latin typeface="Unilever Shilling" panose="020B0502020202020204" pitchFamily="34" charset="0"/>
              <a:cs typeface="Unilever Shilling" panose="020B0502020202020204" pitchFamily="34" charset="0"/>
            </a:endParaRPr>
          </a:p>
          <a:p>
            <a:pPr marL="342900" indent="-342900">
              <a:buAutoNum type="arabicPeriod" startAt="3"/>
            </a:pPr>
            <a:r>
              <a:rPr lang="en-IN" sz="1800" b="1" dirty="0">
                <a:latin typeface="Unilever Shilling" panose="020B0502020202020204" pitchFamily="34" charset="0"/>
                <a:cs typeface="Unilever Shilling" panose="020B0502020202020204" pitchFamily="34" charset="0"/>
              </a:rPr>
              <a:t>Only with </a:t>
            </a:r>
            <a:r>
              <a:rPr lang="en-IN" sz="1800" b="1" dirty="0" err="1">
                <a:latin typeface="Unilever Shilling" panose="020B0502020202020204" pitchFamily="34" charset="0"/>
                <a:cs typeface="Unilever Shilling" panose="020B0502020202020204" pitchFamily="34" charset="0"/>
              </a:rPr>
              <a:t>color</a:t>
            </a:r>
            <a:r>
              <a:rPr lang="en-IN" sz="1800" b="1" dirty="0">
                <a:latin typeface="Unilever Shilling" panose="020B0502020202020204" pitchFamily="34" charset="0"/>
                <a:cs typeface="Unilever Shilling" panose="020B0502020202020204" pitchFamily="34" charset="0"/>
              </a:rPr>
              <a:t>:</a:t>
            </a:r>
          </a:p>
          <a:p>
            <a:pPr marL="285750" indent="-285750">
              <a:buFontTx/>
              <a:buChar char="-"/>
            </a:pPr>
            <a:r>
              <a:rPr lang="en-IN" sz="1800" dirty="0">
                <a:latin typeface="Unilever Shilling" panose="020B0502020202020204" pitchFamily="34" charset="0"/>
                <a:cs typeface="Unilever Shilling" panose="020B0502020202020204" pitchFamily="34" charset="0"/>
              </a:rPr>
              <a:t>Glossy pigments or application of suitable </a:t>
            </a:r>
            <a:r>
              <a:rPr lang="en-IN" sz="1800" dirty="0" err="1">
                <a:latin typeface="Unilever Shilling" panose="020B0502020202020204" pitchFamily="34" charset="0"/>
                <a:cs typeface="Unilever Shilling" panose="020B0502020202020204" pitchFamily="34" charset="0"/>
              </a:rPr>
              <a:t>color</a:t>
            </a:r>
            <a:r>
              <a:rPr lang="en-IN" sz="1800" dirty="0">
                <a:latin typeface="Unilever Shilling" panose="020B0502020202020204" pitchFamily="34" charset="0"/>
                <a:cs typeface="Unilever Shilling" panose="020B0502020202020204" pitchFamily="34" charset="0"/>
              </a:rPr>
              <a:t> can create the appealing appearance as </a:t>
            </a:r>
          </a:p>
          <a:p>
            <a:r>
              <a:rPr lang="en-IN" sz="1800" dirty="0">
                <a:latin typeface="Unilever Shilling" panose="020B0502020202020204" pitchFamily="34" charset="0"/>
                <a:cs typeface="Unilever Shilling" panose="020B0502020202020204" pitchFamily="34" charset="0"/>
              </a:rPr>
              <a:t>     desire.</a:t>
            </a:r>
          </a:p>
        </p:txBody>
      </p:sp>
      <p:sp>
        <p:nvSpPr>
          <p:cNvPr id="3" name="Title 2">
            <a:extLst>
              <a:ext uri="{FF2B5EF4-FFF2-40B4-BE49-F238E27FC236}">
                <a16:creationId xmlns:a16="http://schemas.microsoft.com/office/drawing/2014/main" id="{F0908517-9D34-AE55-4AE0-50988EA259CB}"/>
              </a:ext>
            </a:extLst>
          </p:cNvPr>
          <p:cNvSpPr>
            <a:spLocks noGrp="1"/>
          </p:cNvSpPr>
          <p:nvPr>
            <p:ph type="title"/>
          </p:nvPr>
        </p:nvSpPr>
        <p:spPr>
          <a:xfrm>
            <a:off x="685800" y="622435"/>
            <a:ext cx="10820400" cy="400110"/>
          </a:xfrm>
        </p:spPr>
        <p:txBody>
          <a:bodyPr/>
          <a:lstStyle/>
          <a:p>
            <a:r>
              <a:rPr lang="en-US" dirty="0">
                <a:latin typeface="Unilever Shilling" panose="020B0502020202020204" pitchFamily="34" charset="0"/>
                <a:cs typeface="Unilever Shilling" panose="020B0502020202020204" pitchFamily="34" charset="0"/>
              </a:rPr>
              <a:t>Next Steps:</a:t>
            </a:r>
            <a:endParaRPr lang="en-IN" dirty="0">
              <a:latin typeface="Unilever Shilling" panose="020B0502020202020204" pitchFamily="34" charset="0"/>
              <a:cs typeface="Unilever Shilling" panose="020B0502020202020204" pitchFamily="34" charset="0"/>
            </a:endParaRPr>
          </a:p>
        </p:txBody>
      </p:sp>
    </p:spTree>
    <p:extLst>
      <p:ext uri="{BB962C8B-B14F-4D97-AF65-F5344CB8AC3E}">
        <p14:creationId xmlns:p14="http://schemas.microsoft.com/office/powerpoint/2010/main" val="11046590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76C6F3-B08D-BED6-091A-E259F92CA125}"/>
              </a:ext>
            </a:extLst>
          </p:cNvPr>
          <p:cNvSpPr>
            <a:spLocks noGrp="1"/>
          </p:cNvSpPr>
          <p:nvPr>
            <p:ph type="body" sz="quarter" idx="10"/>
          </p:nvPr>
        </p:nvSpPr>
        <p:spPr/>
        <p:txBody>
          <a:bodyPr/>
          <a:lstStyle/>
          <a:p>
            <a:endParaRPr lang="en-IN"/>
          </a:p>
        </p:txBody>
      </p:sp>
      <p:sp>
        <p:nvSpPr>
          <p:cNvPr id="3" name="Title 2">
            <a:extLst>
              <a:ext uri="{FF2B5EF4-FFF2-40B4-BE49-F238E27FC236}">
                <a16:creationId xmlns:a16="http://schemas.microsoft.com/office/drawing/2014/main" id="{326DC66C-4202-18F8-97E7-802808918F3D}"/>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28238945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BEFC36-B96E-344C-4BE5-D7CE030AA3C9}"/>
              </a:ext>
            </a:extLst>
          </p:cNvPr>
          <p:cNvSpPr>
            <a:spLocks noGrp="1"/>
          </p:cNvSpPr>
          <p:nvPr>
            <p:ph type="body" sz="quarter" idx="10"/>
          </p:nvPr>
        </p:nvSpPr>
        <p:spPr/>
        <p:txBody>
          <a:bodyPr/>
          <a:lstStyle/>
          <a:p>
            <a:r>
              <a:rPr lang="en-US" dirty="0" err="1"/>
              <a:t>Aerosil</a:t>
            </a:r>
            <a:r>
              <a:rPr lang="en-US" dirty="0"/>
              <a:t> is </a:t>
            </a:r>
            <a:r>
              <a:rPr lang="en-US" dirty="0" err="1"/>
              <a:t>characaterised</a:t>
            </a:r>
            <a:r>
              <a:rPr lang="en-US" dirty="0"/>
              <a:t> by </a:t>
            </a:r>
            <a:r>
              <a:rPr lang="en-US" dirty="0" err="1"/>
              <a:t>silanon</a:t>
            </a:r>
            <a:r>
              <a:rPr lang="en-US" dirty="0"/>
              <a:t>(Si-OH) groups on the surface. </a:t>
            </a:r>
            <a:r>
              <a:rPr lang="en-US" b="0" i="0" dirty="0">
                <a:solidFill>
                  <a:srgbClr val="0A0A0A"/>
                </a:solidFill>
                <a:effectLst/>
                <a:latin typeface="Flexo-Regular"/>
              </a:rPr>
              <a:t>During dispersion, these groups can</a:t>
            </a:r>
            <a:r>
              <a:rPr lang="en-US" b="1" i="0" dirty="0">
                <a:solidFill>
                  <a:srgbClr val="0A0A0A"/>
                </a:solidFill>
                <a:effectLst/>
                <a:latin typeface="Flexo-Regular"/>
              </a:rPr>
              <a:t> interact directly or indirectly with other molecules</a:t>
            </a:r>
            <a:r>
              <a:rPr lang="en-US" b="0" i="0" dirty="0">
                <a:solidFill>
                  <a:srgbClr val="0A0A0A"/>
                </a:solidFill>
                <a:effectLst/>
                <a:latin typeface="Flexo-Regular"/>
              </a:rPr>
              <a:t> in the liquid via </a:t>
            </a:r>
            <a:r>
              <a:rPr lang="en-US" b="1" i="0" dirty="0">
                <a:solidFill>
                  <a:srgbClr val="0A0A0A"/>
                </a:solidFill>
                <a:effectLst/>
                <a:latin typeface="Flexo-Regular"/>
              </a:rPr>
              <a:t>hydrogen bonding</a:t>
            </a:r>
            <a:r>
              <a:rPr lang="en-US" b="0" i="0" dirty="0">
                <a:solidFill>
                  <a:srgbClr val="0A0A0A"/>
                </a:solidFill>
                <a:effectLst/>
                <a:latin typeface="Flexo-Regular"/>
              </a:rPr>
              <a:t>. </a:t>
            </a:r>
            <a:r>
              <a:rPr lang="en-US" b="1" i="0" dirty="0">
                <a:solidFill>
                  <a:srgbClr val="0A0A0A"/>
                </a:solidFill>
                <a:effectLst/>
                <a:latin typeface="Flexo-Regular"/>
              </a:rPr>
              <a:t>A reversible 3D lattice structure</a:t>
            </a:r>
            <a:r>
              <a:rPr lang="en-US" b="0" i="0" dirty="0">
                <a:solidFill>
                  <a:srgbClr val="0A0A0A"/>
                </a:solidFill>
                <a:effectLst/>
                <a:latin typeface="Flexo-Regular"/>
              </a:rPr>
              <a:t> is produced from this process, which macroscopically, is visible as thickening. </a:t>
            </a:r>
          </a:p>
          <a:p>
            <a:r>
              <a:rPr lang="en-US" b="0" i="0" dirty="0">
                <a:solidFill>
                  <a:srgbClr val="0A0A0A"/>
                </a:solidFill>
                <a:effectLst/>
                <a:latin typeface="Flexo-Regular"/>
              </a:rPr>
              <a:t>As this process is reversible, subjecting the system to stress (</a:t>
            </a:r>
            <a:r>
              <a:rPr lang="en-US" b="0" i="0" dirty="0" err="1">
                <a:solidFill>
                  <a:srgbClr val="0A0A0A"/>
                </a:solidFill>
                <a:effectLst/>
                <a:latin typeface="Flexo-Regular"/>
              </a:rPr>
              <a:t>i.e</a:t>
            </a:r>
            <a:r>
              <a:rPr lang="en-US" b="0" i="0" dirty="0">
                <a:solidFill>
                  <a:srgbClr val="0A0A0A"/>
                </a:solidFill>
                <a:effectLst/>
                <a:latin typeface="Flexo-Regular"/>
              </a:rPr>
              <a:t> stirring or shaking) breaks down the structure. Accordingly, the system becomes </a:t>
            </a:r>
            <a:r>
              <a:rPr lang="en-US" b="1" i="0" dirty="0">
                <a:solidFill>
                  <a:srgbClr val="0A0A0A"/>
                </a:solidFill>
                <a:effectLst/>
                <a:latin typeface="Flexo-Regular"/>
              </a:rPr>
              <a:t>more fluid and the viscosity is reduced</a:t>
            </a:r>
            <a:r>
              <a:rPr lang="en-US" b="0" i="0" dirty="0">
                <a:solidFill>
                  <a:srgbClr val="0A0A0A"/>
                </a:solidFill>
                <a:effectLst/>
                <a:latin typeface="Flexo-Regular"/>
              </a:rPr>
              <a:t>. At rest, the viscosity is </a:t>
            </a:r>
            <a:r>
              <a:rPr lang="en-US" b="1" i="0" dirty="0">
                <a:solidFill>
                  <a:srgbClr val="0A0A0A"/>
                </a:solidFill>
                <a:effectLst/>
                <a:latin typeface="Flexo-Regular"/>
              </a:rPr>
              <a:t>restored back</a:t>
            </a:r>
            <a:r>
              <a:rPr lang="en-US" b="0" i="0" dirty="0">
                <a:solidFill>
                  <a:srgbClr val="0A0A0A"/>
                </a:solidFill>
                <a:effectLst/>
                <a:latin typeface="Flexo-Regular"/>
              </a:rPr>
              <a:t> to the original value as the </a:t>
            </a:r>
            <a:r>
              <a:rPr lang="en-US" b="1" i="0" dirty="0">
                <a:solidFill>
                  <a:srgbClr val="0A0A0A"/>
                </a:solidFill>
                <a:effectLst/>
                <a:latin typeface="Flexo-Regular"/>
              </a:rPr>
              <a:t>lattice builds up again</a:t>
            </a:r>
            <a:r>
              <a:rPr lang="en-US" b="0" i="0" dirty="0">
                <a:solidFill>
                  <a:srgbClr val="0A0A0A"/>
                </a:solidFill>
                <a:effectLst/>
                <a:latin typeface="Flexo-Regular"/>
              </a:rPr>
              <a:t>. This phenomenon is referred to as thixotropy</a:t>
            </a:r>
            <a:r>
              <a:rPr lang="en-US" dirty="0">
                <a:solidFill>
                  <a:srgbClr val="0A0A0A"/>
                </a:solidFill>
                <a:latin typeface="Flexo-Regular"/>
              </a:rPr>
              <a:t>.</a:t>
            </a:r>
          </a:p>
          <a:p>
            <a:endParaRPr lang="en-US" dirty="0">
              <a:solidFill>
                <a:srgbClr val="0A0A0A"/>
              </a:solidFill>
              <a:latin typeface="Flexo-Regular"/>
            </a:endParaRPr>
          </a:p>
          <a:p>
            <a:endParaRPr lang="en-US" dirty="0">
              <a:solidFill>
                <a:srgbClr val="0A0A0A"/>
              </a:solidFill>
              <a:latin typeface="Flexo-Regular"/>
            </a:endParaRPr>
          </a:p>
          <a:p>
            <a:endParaRPr lang="en-US" dirty="0">
              <a:solidFill>
                <a:srgbClr val="0A0A0A"/>
              </a:solidFill>
              <a:latin typeface="Flexo-Regular"/>
            </a:endParaRPr>
          </a:p>
          <a:p>
            <a:endParaRPr lang="en-IN" dirty="0"/>
          </a:p>
        </p:txBody>
      </p:sp>
      <p:sp>
        <p:nvSpPr>
          <p:cNvPr id="3" name="Title 2">
            <a:extLst>
              <a:ext uri="{FF2B5EF4-FFF2-40B4-BE49-F238E27FC236}">
                <a16:creationId xmlns:a16="http://schemas.microsoft.com/office/drawing/2014/main" id="{964746A1-BBF2-B5FD-21AD-FEFA69C0D1E8}"/>
              </a:ext>
            </a:extLst>
          </p:cNvPr>
          <p:cNvSpPr>
            <a:spLocks noGrp="1"/>
          </p:cNvSpPr>
          <p:nvPr>
            <p:ph type="title"/>
          </p:nvPr>
        </p:nvSpPr>
        <p:spPr/>
        <p:txBody>
          <a:bodyPr/>
          <a:lstStyle/>
          <a:p>
            <a:r>
              <a:rPr lang="en-US" dirty="0"/>
              <a:t>How Does </a:t>
            </a:r>
            <a:r>
              <a:rPr lang="en-US" dirty="0" err="1"/>
              <a:t>Aerosil</a:t>
            </a:r>
            <a:r>
              <a:rPr lang="en-US" dirty="0"/>
              <a:t> Fumed Silica work?</a:t>
            </a:r>
            <a:endParaRPr lang="en-IN" dirty="0"/>
          </a:p>
        </p:txBody>
      </p:sp>
      <p:pic>
        <p:nvPicPr>
          <p:cNvPr id="5" name="Picture 4">
            <a:extLst>
              <a:ext uri="{FF2B5EF4-FFF2-40B4-BE49-F238E27FC236}">
                <a16:creationId xmlns:a16="http://schemas.microsoft.com/office/drawing/2014/main" id="{B58FEE56-39AA-B615-37E7-DDF78C1BAE09}"/>
              </a:ext>
            </a:extLst>
          </p:cNvPr>
          <p:cNvPicPr>
            <a:picLocks noChangeAspect="1"/>
          </p:cNvPicPr>
          <p:nvPr/>
        </p:nvPicPr>
        <p:blipFill>
          <a:blip r:embed="rId2"/>
          <a:stretch>
            <a:fillRect/>
          </a:stretch>
        </p:blipFill>
        <p:spPr>
          <a:xfrm>
            <a:off x="3599691" y="2883738"/>
            <a:ext cx="4992618" cy="3119496"/>
          </a:xfrm>
          <a:prstGeom prst="rect">
            <a:avLst/>
          </a:prstGeom>
        </p:spPr>
      </p:pic>
    </p:spTree>
    <p:extLst>
      <p:ext uri="{BB962C8B-B14F-4D97-AF65-F5344CB8AC3E}">
        <p14:creationId xmlns:p14="http://schemas.microsoft.com/office/powerpoint/2010/main" val="27817558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6BE80B-EFBA-E2BC-1E80-34A52F1D82A3}"/>
              </a:ext>
            </a:extLst>
          </p:cNvPr>
          <p:cNvSpPr>
            <a:spLocks noGrp="1"/>
          </p:cNvSpPr>
          <p:nvPr>
            <p:ph type="body" sz="quarter" idx="10"/>
          </p:nvPr>
        </p:nvSpPr>
        <p:spPr/>
        <p:txBody>
          <a:bodyPr/>
          <a:lstStyle/>
          <a:p>
            <a:pPr marL="342900" indent="-342900">
              <a:buFontTx/>
              <a:buChar char="-"/>
            </a:pPr>
            <a:r>
              <a:rPr lang="en-US" sz="2000" b="1" dirty="0">
                <a:latin typeface="Unilever Shilling" panose="020B0502020202020204" pitchFamily="34" charset="0"/>
                <a:cs typeface="Unilever Shilling" panose="020B0502020202020204" pitchFamily="34" charset="0"/>
              </a:rPr>
              <a:t>Automation of mixers:</a:t>
            </a:r>
          </a:p>
          <a:p>
            <a:r>
              <a:rPr lang="en-US" sz="2000" dirty="0">
                <a:latin typeface="Unilever Shilling" panose="020B0502020202020204" pitchFamily="34" charset="0"/>
                <a:cs typeface="Unilever Shilling" panose="020B0502020202020204" pitchFamily="34" charset="0"/>
              </a:rPr>
              <a:t>	Just like our little coffee machines with PID controllers.</a:t>
            </a:r>
          </a:p>
          <a:p>
            <a:endParaRPr lang="en-US" sz="2000" dirty="0">
              <a:latin typeface="Unilever Shilling" panose="020B0502020202020204" pitchFamily="34" charset="0"/>
              <a:cs typeface="Unilever Shilling" panose="020B0502020202020204" pitchFamily="34" charset="0"/>
            </a:endParaRPr>
          </a:p>
          <a:p>
            <a:pPr marL="342900" indent="-342900">
              <a:buFontTx/>
              <a:buChar char="-"/>
            </a:pPr>
            <a:r>
              <a:rPr lang="en-US" sz="2000" b="1" dirty="0">
                <a:latin typeface="Unilever Shilling" panose="020B0502020202020204" pitchFamily="34" charset="0"/>
                <a:cs typeface="Unilever Shilling" panose="020B0502020202020204" pitchFamily="34" charset="0"/>
              </a:rPr>
              <a:t>Automation of RM Details:</a:t>
            </a:r>
          </a:p>
          <a:p>
            <a:pPr lvl="1"/>
            <a:r>
              <a:rPr lang="en-US" sz="2000" dirty="0">
                <a:latin typeface="Unilever Shilling" panose="020B0502020202020204" pitchFamily="34" charset="0"/>
                <a:cs typeface="Unilever Shilling" panose="020B0502020202020204" pitchFamily="34" charset="0"/>
              </a:rPr>
              <a:t>	Uploading the excel sheet or batch card to a certain program which can easily compute the rm details and keep track of it.</a:t>
            </a:r>
          </a:p>
          <a:p>
            <a:pPr lvl="1"/>
            <a:endParaRPr lang="en-US" sz="2000" dirty="0">
              <a:latin typeface="Unilever Shilling" panose="020B0502020202020204" pitchFamily="34" charset="0"/>
              <a:cs typeface="Unilever Shilling" panose="020B0502020202020204" pitchFamily="34" charset="0"/>
            </a:endParaRPr>
          </a:p>
          <a:p>
            <a:pPr marL="342900" indent="-342900">
              <a:buFontTx/>
              <a:buChar char="-"/>
            </a:pPr>
            <a:r>
              <a:rPr lang="en-US" sz="2000" b="1" dirty="0">
                <a:latin typeface="Unilever Shilling" panose="020B0502020202020204" pitchFamily="34" charset="0"/>
                <a:cs typeface="Unilever Shilling" panose="020B0502020202020204" pitchFamily="34" charset="0"/>
              </a:rPr>
              <a:t>Research Crowdsourcing:</a:t>
            </a:r>
          </a:p>
          <a:p>
            <a:pPr lvl="1"/>
            <a:r>
              <a:rPr lang="en-US" sz="2000" dirty="0">
                <a:latin typeface="Unilever Shilling" panose="020B0502020202020204" pitchFamily="34" charset="0"/>
                <a:cs typeface="Unilever Shilling" panose="020B0502020202020204" pitchFamily="34" charset="0"/>
              </a:rPr>
              <a:t>	Websites like Math stack exchange where people can post and answer questions. Now as most of the people are busy with multiple projects on their plate, this should start with the UFLP and ULIPs. Soon the data will get enriched and the research environment will be more collaborative than before.</a:t>
            </a:r>
          </a:p>
          <a:p>
            <a:pPr lvl="2"/>
            <a:r>
              <a:rPr lang="en-IN" sz="2000" dirty="0">
                <a:latin typeface="Unilever Shilling" panose="020B0502020202020204" pitchFamily="34" charset="0"/>
                <a:cs typeface="Unilever Shilling" panose="020B0502020202020204" pitchFamily="34" charset="0"/>
              </a:rPr>
              <a:t>	</a:t>
            </a:r>
            <a:endParaRPr lang="en-US" sz="2000" dirty="0">
              <a:latin typeface="Unilever Shilling" panose="020B0502020202020204" pitchFamily="34" charset="0"/>
              <a:cs typeface="Unilever Shilling" panose="020B0502020202020204" pitchFamily="34" charset="0"/>
            </a:endParaRPr>
          </a:p>
        </p:txBody>
      </p:sp>
      <p:sp>
        <p:nvSpPr>
          <p:cNvPr id="3" name="Title 2">
            <a:extLst>
              <a:ext uri="{FF2B5EF4-FFF2-40B4-BE49-F238E27FC236}">
                <a16:creationId xmlns:a16="http://schemas.microsoft.com/office/drawing/2014/main" id="{1E68EF9B-D558-7147-3CEC-002E85C1946E}"/>
              </a:ext>
            </a:extLst>
          </p:cNvPr>
          <p:cNvSpPr>
            <a:spLocks noGrp="1"/>
          </p:cNvSpPr>
          <p:nvPr>
            <p:ph type="title"/>
          </p:nvPr>
        </p:nvSpPr>
        <p:spPr/>
        <p:txBody>
          <a:bodyPr/>
          <a:lstStyle/>
          <a:p>
            <a:r>
              <a:rPr lang="en-US" dirty="0">
                <a:latin typeface="Unilever Shilling" panose="020B0502020202020204" pitchFamily="34" charset="0"/>
                <a:cs typeface="Unilever Shilling" panose="020B0502020202020204" pitchFamily="34" charset="0"/>
              </a:rPr>
              <a:t>Other ideas:</a:t>
            </a:r>
            <a:endParaRPr lang="en-IN" dirty="0">
              <a:latin typeface="Unilever Shilling" panose="020B0502020202020204" pitchFamily="34" charset="0"/>
              <a:cs typeface="Unilever Shilling" panose="020B0502020202020204" pitchFamily="34" charset="0"/>
            </a:endParaRPr>
          </a:p>
        </p:txBody>
      </p:sp>
    </p:spTree>
    <p:extLst>
      <p:ext uri="{BB962C8B-B14F-4D97-AF65-F5344CB8AC3E}">
        <p14:creationId xmlns:p14="http://schemas.microsoft.com/office/powerpoint/2010/main" val="11751525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EA821B-05AB-9C08-174D-6584A7B88919}"/>
              </a:ext>
            </a:extLst>
          </p:cNvPr>
          <p:cNvSpPr>
            <a:spLocks noGrp="1"/>
          </p:cNvSpPr>
          <p:nvPr>
            <p:ph type="body" sz="quarter" idx="10"/>
          </p:nvPr>
        </p:nvSpPr>
        <p:spPr>
          <a:xfrm>
            <a:off x="391417" y="2188368"/>
            <a:ext cx="10956925" cy="2481263"/>
          </a:xfrm>
        </p:spPr>
        <p:txBody>
          <a:bodyPr/>
          <a:lstStyle/>
          <a:p>
            <a:r>
              <a:rPr lang="en-US" dirty="0">
                <a:latin typeface="Unilever Shilling" panose="020B0502020202020204" pitchFamily="34" charset="0"/>
                <a:cs typeface="Unilever Shilling" panose="020B0502020202020204" pitchFamily="34" charset="0"/>
              </a:rPr>
              <a:t>Thank You</a:t>
            </a:r>
            <a:endParaRPr lang="en-IN" dirty="0">
              <a:latin typeface="Unilever Shilling" panose="020B0502020202020204" pitchFamily="34" charset="0"/>
              <a:cs typeface="Unilever Shilling" panose="020B0502020202020204" pitchFamily="34" charset="0"/>
            </a:endParaRPr>
          </a:p>
        </p:txBody>
      </p:sp>
    </p:spTree>
    <p:extLst>
      <p:ext uri="{BB962C8B-B14F-4D97-AF65-F5344CB8AC3E}">
        <p14:creationId xmlns:p14="http://schemas.microsoft.com/office/powerpoint/2010/main" val="1402990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D597AB-E732-0252-D515-3E733B7B7668}"/>
              </a:ext>
            </a:extLst>
          </p:cNvPr>
          <p:cNvSpPr>
            <a:spLocks noGrp="1"/>
          </p:cNvSpPr>
          <p:nvPr>
            <p:ph type="title"/>
          </p:nvPr>
        </p:nvSpPr>
        <p:spPr/>
        <p:txBody>
          <a:bodyPr/>
          <a:lstStyle/>
          <a:p>
            <a:r>
              <a:rPr lang="en-US" dirty="0"/>
              <a:t>Challenges &amp; constraints </a:t>
            </a:r>
            <a:endParaRPr lang="en-IN" dirty="0"/>
          </a:p>
        </p:txBody>
      </p:sp>
      <p:sp>
        <p:nvSpPr>
          <p:cNvPr id="10" name="Text Placeholder 9">
            <a:extLst>
              <a:ext uri="{FF2B5EF4-FFF2-40B4-BE49-F238E27FC236}">
                <a16:creationId xmlns:a16="http://schemas.microsoft.com/office/drawing/2014/main" id="{2C7F0B16-67E9-F336-0DDD-B29121C969F0}"/>
              </a:ext>
            </a:extLst>
          </p:cNvPr>
          <p:cNvSpPr>
            <a:spLocks noGrp="1"/>
          </p:cNvSpPr>
          <p:nvPr>
            <p:ph type="body" sz="quarter" idx="10"/>
          </p:nvPr>
        </p:nvSpPr>
        <p:spPr/>
        <p:txBody>
          <a:bodyPr/>
          <a:lstStyle/>
          <a:p>
            <a:r>
              <a:rPr lang="en-US" dirty="0"/>
              <a:t>Colour – Dual / more shades in a pack</a:t>
            </a:r>
            <a:endParaRPr lang="en-IN" dirty="0"/>
          </a:p>
        </p:txBody>
      </p:sp>
      <p:sp>
        <p:nvSpPr>
          <p:cNvPr id="11" name="Text Placeholder 10">
            <a:extLst>
              <a:ext uri="{FF2B5EF4-FFF2-40B4-BE49-F238E27FC236}">
                <a16:creationId xmlns:a16="http://schemas.microsoft.com/office/drawing/2014/main" id="{8CCBF7C0-FF8F-1FC0-C301-F1B2440F4FB4}"/>
              </a:ext>
            </a:extLst>
          </p:cNvPr>
          <p:cNvSpPr>
            <a:spLocks noGrp="1"/>
          </p:cNvSpPr>
          <p:nvPr>
            <p:ph type="body" sz="quarter" idx="11"/>
          </p:nvPr>
        </p:nvSpPr>
        <p:spPr/>
        <p:txBody>
          <a:bodyPr/>
          <a:lstStyle/>
          <a:p>
            <a:r>
              <a:rPr lang="en-US" dirty="0"/>
              <a:t>Beads / pearls/ encapsulates</a:t>
            </a:r>
            <a:endParaRPr lang="en-IN" dirty="0"/>
          </a:p>
        </p:txBody>
      </p:sp>
      <p:sp>
        <p:nvSpPr>
          <p:cNvPr id="12" name="Text Placeholder 11">
            <a:extLst>
              <a:ext uri="{FF2B5EF4-FFF2-40B4-BE49-F238E27FC236}">
                <a16:creationId xmlns:a16="http://schemas.microsoft.com/office/drawing/2014/main" id="{183DEE79-9072-C539-DCC7-8ABFCF30EC88}"/>
              </a:ext>
            </a:extLst>
          </p:cNvPr>
          <p:cNvSpPr>
            <a:spLocks noGrp="1"/>
          </p:cNvSpPr>
          <p:nvPr>
            <p:ph type="body" sz="quarter" idx="12"/>
          </p:nvPr>
        </p:nvSpPr>
        <p:spPr/>
        <p:txBody>
          <a:bodyPr/>
          <a:lstStyle/>
          <a:p>
            <a:r>
              <a:rPr lang="en-US" dirty="0"/>
              <a:t>Shimmers &amp; Glitters </a:t>
            </a:r>
            <a:endParaRPr lang="en-IN" dirty="0"/>
          </a:p>
        </p:txBody>
      </p:sp>
      <p:pic>
        <p:nvPicPr>
          <p:cNvPr id="5" name="Picture Placeholder 4" descr="A picture containing pink, lilac, aqua, design&#10;&#10;Description automatically generated">
            <a:extLst>
              <a:ext uri="{FF2B5EF4-FFF2-40B4-BE49-F238E27FC236}">
                <a16:creationId xmlns:a16="http://schemas.microsoft.com/office/drawing/2014/main" id="{59DF77BE-587A-B06F-4821-A9A57E8697F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527" r="2527"/>
          <a:stretch>
            <a:fillRect/>
          </a:stretch>
        </p:blipFill>
        <p:spPr/>
      </p:pic>
      <p:pic>
        <p:nvPicPr>
          <p:cNvPr id="6" name="Picture Placeholder 5" descr="A close up of a jar of blue liquid&#10;&#10;Description automatically generated with low confidence">
            <a:extLst>
              <a:ext uri="{FF2B5EF4-FFF2-40B4-BE49-F238E27FC236}">
                <a16:creationId xmlns:a16="http://schemas.microsoft.com/office/drawing/2014/main" id="{2F7B2449-0341-2483-FC39-7D85952FC75E}"/>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5589" b="5589"/>
          <a:stretch>
            <a:fillRect/>
          </a:stretch>
        </p:blipFill>
        <p:spPr/>
      </p:pic>
      <p:pic>
        <p:nvPicPr>
          <p:cNvPr id="4" name="Picture Placeholder 3" descr="A picture containing purple, violet, lilac, lavender&#10;&#10;Description automatically generated">
            <a:extLst>
              <a:ext uri="{FF2B5EF4-FFF2-40B4-BE49-F238E27FC236}">
                <a16:creationId xmlns:a16="http://schemas.microsoft.com/office/drawing/2014/main" id="{2EC65DC5-DE3E-37B3-88D8-09F093C7913E}"/>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t="12698" b="12698"/>
          <a:stretch>
            <a:fillRect/>
          </a:stretch>
        </p:blipFill>
        <p:spPr/>
      </p:pic>
      <p:sp>
        <p:nvSpPr>
          <p:cNvPr id="16" name="Text Placeholder 15">
            <a:extLst>
              <a:ext uri="{FF2B5EF4-FFF2-40B4-BE49-F238E27FC236}">
                <a16:creationId xmlns:a16="http://schemas.microsoft.com/office/drawing/2014/main" id="{F93BA27C-E942-CAF5-1714-C85C60826E6C}"/>
              </a:ext>
            </a:extLst>
          </p:cNvPr>
          <p:cNvSpPr>
            <a:spLocks noGrp="1"/>
          </p:cNvSpPr>
          <p:nvPr>
            <p:ph type="body" sz="quarter" idx="16"/>
          </p:nvPr>
        </p:nvSpPr>
        <p:spPr>
          <a:xfrm>
            <a:off x="685068" y="4183352"/>
            <a:ext cx="3236913" cy="1662644"/>
          </a:xfrm>
        </p:spPr>
        <p:txBody>
          <a:bodyPr/>
          <a:lstStyle/>
          <a:p>
            <a:pPr marL="285750" indent="-285750">
              <a:buFont typeface="Arial" panose="020B0604020202020204" pitchFamily="34" charset="0"/>
              <a:buChar char="•"/>
            </a:pPr>
            <a:r>
              <a:rPr lang="en-US" b="1" dirty="0"/>
              <a:t>Mixing of phases in transit </a:t>
            </a:r>
            <a:endParaRPr lang="en-IN" b="1" dirty="0"/>
          </a:p>
        </p:txBody>
      </p:sp>
      <p:sp>
        <p:nvSpPr>
          <p:cNvPr id="17" name="Text Placeholder 16">
            <a:extLst>
              <a:ext uri="{FF2B5EF4-FFF2-40B4-BE49-F238E27FC236}">
                <a16:creationId xmlns:a16="http://schemas.microsoft.com/office/drawing/2014/main" id="{D37F2AB4-7668-5D2A-B22E-AD950115C16B}"/>
              </a:ext>
            </a:extLst>
          </p:cNvPr>
          <p:cNvSpPr>
            <a:spLocks noGrp="1"/>
          </p:cNvSpPr>
          <p:nvPr>
            <p:ph type="body" sz="quarter" idx="17"/>
          </p:nvPr>
        </p:nvSpPr>
        <p:spPr>
          <a:xfrm>
            <a:off x="4477910" y="4183352"/>
            <a:ext cx="3236913" cy="1662644"/>
          </a:xfrm>
        </p:spPr>
        <p:txBody>
          <a:bodyPr/>
          <a:lstStyle/>
          <a:p>
            <a:pPr marL="285750" indent="-285750" algn="l">
              <a:buFont typeface="Arial" panose="020B0604020202020204" pitchFamily="34" charset="0"/>
              <a:buChar char="•"/>
            </a:pPr>
            <a:r>
              <a:rPr lang="en-US" b="1" dirty="0"/>
              <a:t>Breaking due to high shear stress while mixing. </a:t>
            </a:r>
          </a:p>
          <a:p>
            <a:pPr marL="285750" indent="-285750" algn="l">
              <a:buFont typeface="Arial" panose="020B0604020202020204" pitchFamily="34" charset="0"/>
              <a:buChar char="•"/>
            </a:pPr>
            <a:r>
              <a:rPr lang="en-US" b="1" dirty="0"/>
              <a:t>Interference with the </a:t>
            </a:r>
            <a:r>
              <a:rPr lang="en-US" b="1" dirty="0" err="1"/>
              <a:t>microsheet</a:t>
            </a:r>
            <a:r>
              <a:rPr lang="en-US" b="1" dirty="0"/>
              <a:t> structure.</a:t>
            </a:r>
          </a:p>
          <a:p>
            <a:pPr marL="285750" indent="-285750" algn="l">
              <a:buFont typeface="Arial" panose="020B0604020202020204" pitchFamily="34" charset="0"/>
              <a:buChar char="•"/>
            </a:pPr>
            <a:r>
              <a:rPr lang="en-US" b="1" dirty="0"/>
              <a:t>Interference with silicone deposition</a:t>
            </a:r>
            <a:endParaRPr lang="en-IN" b="1" dirty="0"/>
          </a:p>
        </p:txBody>
      </p:sp>
      <p:sp>
        <p:nvSpPr>
          <p:cNvPr id="18" name="Text Placeholder 17">
            <a:extLst>
              <a:ext uri="{FF2B5EF4-FFF2-40B4-BE49-F238E27FC236}">
                <a16:creationId xmlns:a16="http://schemas.microsoft.com/office/drawing/2014/main" id="{6D837262-BC4F-105B-5137-EF19E2EDB7F5}"/>
              </a:ext>
            </a:extLst>
          </p:cNvPr>
          <p:cNvSpPr>
            <a:spLocks noGrp="1"/>
          </p:cNvSpPr>
          <p:nvPr>
            <p:ph type="body" sz="quarter" idx="18"/>
          </p:nvPr>
        </p:nvSpPr>
        <p:spPr>
          <a:xfrm>
            <a:off x="8270020" y="4183352"/>
            <a:ext cx="3236913" cy="1662644"/>
          </a:xfrm>
        </p:spPr>
        <p:txBody>
          <a:bodyPr/>
          <a:lstStyle/>
          <a:p>
            <a:pPr marL="285750" indent="-285750" algn="l">
              <a:buFont typeface="Arial" panose="020B0604020202020204" pitchFamily="34" charset="0"/>
              <a:buChar char="•"/>
            </a:pPr>
            <a:r>
              <a:rPr lang="en-US" b="1" dirty="0"/>
              <a:t>Interference with silicone deposition. </a:t>
            </a:r>
          </a:p>
          <a:p>
            <a:pPr marL="285750" indent="-285750" algn="l">
              <a:buFont typeface="Arial" panose="020B0604020202020204" pitchFamily="34" charset="0"/>
              <a:buChar char="•"/>
            </a:pPr>
            <a:r>
              <a:rPr lang="en-IN" b="1" dirty="0"/>
              <a:t>Too small size for visibility</a:t>
            </a:r>
          </a:p>
          <a:p>
            <a:pPr marL="285750" indent="-285750" algn="l">
              <a:buFont typeface="Arial" panose="020B0604020202020204" pitchFamily="34" charset="0"/>
              <a:buChar char="•"/>
            </a:pPr>
            <a:r>
              <a:rPr lang="en-IN" b="1" dirty="0"/>
              <a:t>Factory level cleaning</a:t>
            </a:r>
          </a:p>
        </p:txBody>
      </p:sp>
    </p:spTree>
    <p:extLst>
      <p:ext uri="{BB962C8B-B14F-4D97-AF65-F5344CB8AC3E}">
        <p14:creationId xmlns:p14="http://schemas.microsoft.com/office/powerpoint/2010/main" val="1024700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D9E5454-AFA9-B158-85EB-C738316036FF}"/>
              </a:ext>
            </a:extLst>
          </p:cNvPr>
          <p:cNvSpPr>
            <a:spLocks noGrp="1"/>
          </p:cNvSpPr>
          <p:nvPr>
            <p:ph type="body" sz="quarter" idx="10"/>
          </p:nvPr>
        </p:nvSpPr>
        <p:spPr/>
        <p:txBody>
          <a:bodyPr/>
          <a:lstStyle/>
          <a:p>
            <a:r>
              <a:rPr lang="en-US" dirty="0">
                <a:latin typeface="Unilever Shilling" panose="020B0502020202020204" pitchFamily="34" charset="0"/>
                <a:cs typeface="Unilever Shilling" panose="020B0502020202020204" pitchFamily="34" charset="0"/>
              </a:rPr>
              <a:t>Design of a Dual or More shades in one Pack</a:t>
            </a:r>
            <a:endParaRPr lang="en-IN" dirty="0">
              <a:latin typeface="Unilever Shilling" panose="020B0502020202020204" pitchFamily="34" charset="0"/>
              <a:cs typeface="Unilever Shilling" panose="020B0502020202020204" pitchFamily="34" charset="0"/>
            </a:endParaRPr>
          </a:p>
        </p:txBody>
      </p:sp>
    </p:spTree>
    <p:extLst>
      <p:ext uri="{BB962C8B-B14F-4D97-AF65-F5344CB8AC3E}">
        <p14:creationId xmlns:p14="http://schemas.microsoft.com/office/powerpoint/2010/main" val="2857918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047339-1396-414E-1E9C-0F1379421D00}"/>
              </a:ext>
            </a:extLst>
          </p:cNvPr>
          <p:cNvSpPr>
            <a:spLocks noGrp="1"/>
          </p:cNvSpPr>
          <p:nvPr>
            <p:ph type="body" sz="quarter" idx="10"/>
          </p:nvPr>
        </p:nvSpPr>
        <p:spPr>
          <a:xfrm>
            <a:off x="685800" y="1047964"/>
            <a:ext cx="10820400" cy="5517221"/>
          </a:xfrm>
        </p:spPr>
        <p:txBody>
          <a:bodyPr/>
          <a:lstStyle/>
          <a:p>
            <a:r>
              <a:rPr lang="en-US" sz="2400" b="1" dirty="0">
                <a:latin typeface="Unilever Shilling" panose="020B0502020202020204" pitchFamily="34" charset="0"/>
                <a:cs typeface="Unilever Shilling" panose="020B0502020202020204" pitchFamily="34" charset="0"/>
              </a:rPr>
              <a:t>Benefit to the consumer</a:t>
            </a:r>
            <a:r>
              <a:rPr lang="en-US" sz="2000" b="1" dirty="0">
                <a:latin typeface="Unilever Shilling" panose="020B0502020202020204" pitchFamily="34" charset="0"/>
                <a:cs typeface="Unilever Shilling" panose="020B0502020202020204" pitchFamily="34" charset="0"/>
              </a:rPr>
              <a:t>:</a:t>
            </a:r>
          </a:p>
          <a:p>
            <a:pPr marL="342900" indent="-342900">
              <a:buFontTx/>
              <a:buChar char="-"/>
            </a:pPr>
            <a:r>
              <a:rPr lang="en-US" sz="2000" dirty="0">
                <a:latin typeface="Unilever Shilling" panose="020B0502020202020204" pitchFamily="34" charset="0"/>
                <a:cs typeface="Unilever Shilling" panose="020B0502020202020204" pitchFamily="34" charset="0"/>
              </a:rPr>
              <a:t>Enhancing appearance for consumer delight.</a:t>
            </a:r>
          </a:p>
          <a:p>
            <a:pPr marL="342900" indent="-342900">
              <a:buFontTx/>
              <a:buChar char="-"/>
            </a:pPr>
            <a:r>
              <a:rPr lang="en-US" sz="2000" dirty="0">
                <a:latin typeface="Unilever Shilling" panose="020B0502020202020204" pitchFamily="34" charset="0"/>
                <a:cs typeface="Unilever Shilling" panose="020B0502020202020204" pitchFamily="34" charset="0"/>
              </a:rPr>
              <a:t>The dual shade will also help in claims and connect the consumer with the product like Blue </a:t>
            </a:r>
            <a:r>
              <a:rPr lang="en-US" sz="2000" dirty="0">
                <a:latin typeface="Unilever Shilling" panose="020B0502020202020204" pitchFamily="34" charset="0"/>
                <a:cs typeface="Unilever Shilling" panose="020B0502020202020204" pitchFamily="34" charset="0"/>
                <a:sym typeface="Wingdings" panose="05000000000000000000" pitchFamily="2" charset="2"/>
              </a:rPr>
              <a:t> hydration, golden  , </a:t>
            </a:r>
            <a:endParaRPr lang="en-US" sz="2000" dirty="0">
              <a:latin typeface="Unilever Shilling" panose="020B0502020202020204" pitchFamily="34" charset="0"/>
              <a:cs typeface="Unilever Shilling" panose="020B0502020202020204" pitchFamily="34" charset="0"/>
            </a:endParaRPr>
          </a:p>
          <a:p>
            <a:endParaRPr lang="en-US" sz="2000" dirty="0">
              <a:latin typeface="Unilever Shilling" panose="020B0502020202020204" pitchFamily="34" charset="0"/>
              <a:cs typeface="Unilever Shilling" panose="020B0502020202020204" pitchFamily="34" charset="0"/>
            </a:endParaRPr>
          </a:p>
          <a:p>
            <a:r>
              <a:rPr lang="en-US" sz="2400" b="1" dirty="0">
                <a:latin typeface="Unilever Shilling" panose="020B0502020202020204" pitchFamily="34" charset="0"/>
                <a:cs typeface="Unilever Shilling" panose="020B0502020202020204" pitchFamily="34" charset="0"/>
              </a:rPr>
              <a:t>The problems:</a:t>
            </a:r>
          </a:p>
          <a:p>
            <a:r>
              <a:rPr lang="en-US" sz="2000" dirty="0">
                <a:latin typeface="Unilever Shilling" panose="020B0502020202020204" pitchFamily="34" charset="0"/>
                <a:cs typeface="Unilever Shilling" panose="020B0502020202020204" pitchFamily="34" charset="0"/>
              </a:rPr>
              <a:t>From factory to consumer:</a:t>
            </a:r>
          </a:p>
          <a:p>
            <a:pPr marL="342900" indent="-342900">
              <a:buFontTx/>
              <a:buChar char="-"/>
            </a:pPr>
            <a:r>
              <a:rPr lang="en-US" sz="2000" dirty="0">
                <a:latin typeface="Unilever Shilling" panose="020B0502020202020204" pitchFamily="34" charset="0"/>
                <a:cs typeface="Unilever Shilling" panose="020B0502020202020204" pitchFamily="34" charset="0"/>
              </a:rPr>
              <a:t>While in transit the two colors can get mixed due to shake and jerks</a:t>
            </a:r>
          </a:p>
          <a:p>
            <a:pPr marL="342900" indent="-342900">
              <a:buFontTx/>
              <a:buChar char="-"/>
            </a:pPr>
            <a:endParaRPr lang="en-US" sz="2000" dirty="0">
              <a:latin typeface="Unilever Shilling" panose="020B0502020202020204" pitchFamily="34" charset="0"/>
              <a:cs typeface="Unilever Shilling" panose="020B0502020202020204" pitchFamily="34" charset="0"/>
            </a:endParaRPr>
          </a:p>
          <a:p>
            <a:r>
              <a:rPr lang="en-US" sz="2000" dirty="0">
                <a:latin typeface="Unilever Shilling" panose="020B0502020202020204" pitchFamily="34" charset="0"/>
                <a:cs typeface="Unilever Shilling" panose="020B0502020202020204" pitchFamily="34" charset="0"/>
              </a:rPr>
              <a:t>While In Use:</a:t>
            </a:r>
          </a:p>
          <a:p>
            <a:pPr marL="342900" indent="-342900">
              <a:buFontTx/>
              <a:buChar char="-"/>
            </a:pPr>
            <a:r>
              <a:rPr lang="en-US" sz="2000" dirty="0">
                <a:latin typeface="Unilever Shilling" panose="020B0502020202020204" pitchFamily="34" charset="0"/>
                <a:cs typeface="Unilever Shilling" panose="020B0502020202020204" pitchFamily="34" charset="0"/>
              </a:rPr>
              <a:t>When the consumer will scoop the product from the tub, it can get mixed</a:t>
            </a:r>
          </a:p>
          <a:p>
            <a:endParaRPr lang="en-US" sz="2000" dirty="0">
              <a:latin typeface="Unilever Shilling" panose="020B0502020202020204" pitchFamily="34" charset="0"/>
              <a:cs typeface="Unilever Shilling" panose="020B0502020202020204" pitchFamily="34" charset="0"/>
            </a:endParaRPr>
          </a:p>
          <a:p>
            <a:endParaRPr lang="en-IN" sz="2000" dirty="0"/>
          </a:p>
        </p:txBody>
      </p:sp>
      <p:sp>
        <p:nvSpPr>
          <p:cNvPr id="3" name="Title 2">
            <a:extLst>
              <a:ext uri="{FF2B5EF4-FFF2-40B4-BE49-F238E27FC236}">
                <a16:creationId xmlns:a16="http://schemas.microsoft.com/office/drawing/2014/main" id="{C181AFA1-1C0A-3CA7-02E7-D04AFEB578D0}"/>
              </a:ext>
            </a:extLst>
          </p:cNvPr>
          <p:cNvSpPr>
            <a:spLocks noGrp="1"/>
          </p:cNvSpPr>
          <p:nvPr>
            <p:ph type="title"/>
          </p:nvPr>
        </p:nvSpPr>
        <p:spPr/>
        <p:txBody>
          <a:bodyPr/>
          <a:lstStyle/>
          <a:p>
            <a:endParaRPr lang="en-IN" dirty="0"/>
          </a:p>
        </p:txBody>
      </p:sp>
    </p:spTree>
    <p:extLst>
      <p:ext uri="{BB962C8B-B14F-4D97-AF65-F5344CB8AC3E}">
        <p14:creationId xmlns:p14="http://schemas.microsoft.com/office/powerpoint/2010/main" val="3764874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2DDB32-3C0F-BA2D-1685-886FF2D39A75}"/>
              </a:ext>
            </a:extLst>
          </p:cNvPr>
          <p:cNvSpPr>
            <a:spLocks noGrp="1"/>
          </p:cNvSpPr>
          <p:nvPr>
            <p:ph type="body" sz="quarter" idx="10"/>
          </p:nvPr>
        </p:nvSpPr>
        <p:spPr>
          <a:xfrm>
            <a:off x="685800" y="1256932"/>
            <a:ext cx="10820400" cy="5112198"/>
          </a:xfrm>
        </p:spPr>
        <p:txBody>
          <a:bodyPr/>
          <a:lstStyle/>
          <a:p>
            <a:r>
              <a:rPr lang="en-US" sz="2400" b="1" dirty="0">
                <a:latin typeface="Unilever Shilling" panose="020B0502020202020204" pitchFamily="34" charset="0"/>
                <a:cs typeface="Unilever Shilling" panose="020B0502020202020204" pitchFamily="34" charset="0"/>
              </a:rPr>
              <a:t>Solution:</a:t>
            </a:r>
          </a:p>
          <a:p>
            <a:r>
              <a:rPr lang="en-US" sz="1600" dirty="0">
                <a:latin typeface="Unilever Shilling" panose="020B0502020202020204" pitchFamily="34" charset="0"/>
                <a:cs typeface="Unilever Shilling" panose="020B0502020202020204" pitchFamily="34" charset="0"/>
              </a:rPr>
              <a:t>- </a:t>
            </a:r>
            <a:r>
              <a:rPr lang="en-US" sz="2000" b="1" dirty="0">
                <a:latin typeface="Unilever Shilling" panose="020B0502020202020204" pitchFamily="34" charset="0"/>
                <a:cs typeface="Unilever Shilling" panose="020B0502020202020204" pitchFamily="34" charset="0"/>
              </a:rPr>
              <a:t>Packaging - </a:t>
            </a:r>
            <a:r>
              <a:rPr lang="en-US" sz="1600" dirty="0">
                <a:latin typeface="Unilever Shilling" panose="020B0502020202020204" pitchFamily="34" charset="0"/>
                <a:cs typeface="Unilever Shilling" panose="020B0502020202020204" pitchFamily="34" charset="0"/>
              </a:rPr>
              <a:t>tube in tube package.</a:t>
            </a:r>
          </a:p>
          <a:p>
            <a:r>
              <a:rPr lang="en-US" sz="2000" dirty="0">
                <a:latin typeface="Unilever Shilling" panose="020B0502020202020204" pitchFamily="34" charset="0"/>
                <a:cs typeface="Unilever Shilling" panose="020B0502020202020204" pitchFamily="34" charset="0"/>
              </a:rPr>
              <a:t>- </a:t>
            </a:r>
            <a:r>
              <a:rPr lang="en-US" sz="2000" b="1" dirty="0">
                <a:latin typeface="Unilever Shilling" panose="020B0502020202020204" pitchFamily="34" charset="0"/>
                <a:cs typeface="Unilever Shilling" panose="020B0502020202020204" pitchFamily="34" charset="0"/>
              </a:rPr>
              <a:t>Processing – </a:t>
            </a:r>
            <a:r>
              <a:rPr lang="en-US" sz="2000" dirty="0">
                <a:latin typeface="Unilever Shilling" panose="020B0502020202020204" pitchFamily="34" charset="0"/>
                <a:cs typeface="Unilever Shilling" panose="020B0502020202020204" pitchFamily="34" charset="0"/>
              </a:rPr>
              <a:t>optimizing the rheological parameters</a:t>
            </a:r>
            <a:endParaRPr lang="en-US" sz="1600" dirty="0">
              <a:latin typeface="Unilever Shilling" panose="020B0502020202020204" pitchFamily="34" charset="0"/>
              <a:cs typeface="Unilever Shilling" panose="020B0502020202020204" pitchFamily="34" charset="0"/>
            </a:endParaRPr>
          </a:p>
          <a:p>
            <a:endParaRPr lang="en-US" sz="1800" b="1" dirty="0">
              <a:latin typeface="Unilever Shilling" panose="020B0502020202020204" pitchFamily="34" charset="0"/>
              <a:cs typeface="Unilever Shilling" panose="020B0502020202020204" pitchFamily="34" charset="0"/>
            </a:endParaRPr>
          </a:p>
          <a:p>
            <a:endParaRPr lang="en-US" sz="1800" b="1" dirty="0">
              <a:latin typeface="Unilever Shilling" panose="020B0502020202020204" pitchFamily="34" charset="0"/>
              <a:cs typeface="Unilever Shilling" panose="020B0502020202020204" pitchFamily="34" charset="0"/>
            </a:endParaRPr>
          </a:p>
          <a:p>
            <a:r>
              <a:rPr lang="en-US" sz="1800" b="1" dirty="0">
                <a:latin typeface="Unilever Shilling" panose="020B0502020202020204" pitchFamily="34" charset="0"/>
                <a:cs typeface="Unilever Shilling" panose="020B0502020202020204" pitchFamily="34" charset="0"/>
              </a:rPr>
              <a:t>The  parameters we need to check:</a:t>
            </a:r>
          </a:p>
          <a:p>
            <a:endParaRPr lang="en-US" sz="1600" dirty="0">
              <a:latin typeface="Unilever Shilling" panose="020B0502020202020204" pitchFamily="34" charset="0"/>
              <a:cs typeface="Unilever Shilling" panose="020B0502020202020204" pitchFamily="34" charset="0"/>
            </a:endParaRPr>
          </a:p>
          <a:p>
            <a:pPr marL="285750" indent="-285750">
              <a:buFont typeface="Arial" panose="020B0604020202020204" pitchFamily="34" charset="0"/>
              <a:buChar char="•"/>
            </a:pPr>
            <a:r>
              <a:rPr lang="en-IN" dirty="0"/>
              <a:t>Density </a:t>
            </a:r>
            <a:r>
              <a:rPr lang="en-IN" dirty="0">
                <a:sym typeface="Wingdings" panose="05000000000000000000" pitchFamily="2" charset="2"/>
              </a:rPr>
              <a:t> remains same for both to prevent settlement due to the gravity  using same formulation</a:t>
            </a:r>
          </a:p>
          <a:p>
            <a:pPr marL="285750" indent="-285750">
              <a:buFont typeface="Arial" panose="020B0604020202020204" pitchFamily="34" charset="0"/>
              <a:buChar char="•"/>
            </a:pPr>
            <a:r>
              <a:rPr lang="en-IN" dirty="0">
                <a:sym typeface="Wingdings" panose="05000000000000000000" pitchFamily="2" charset="2"/>
              </a:rPr>
              <a:t>Viscosity  1.5-1.9 times of each other to prevent motion on each other  Use of high shear to get more viscosity</a:t>
            </a:r>
            <a:endParaRPr lang="en-IN" dirty="0"/>
          </a:p>
        </p:txBody>
      </p:sp>
      <p:sp>
        <p:nvSpPr>
          <p:cNvPr id="3" name="Title 2">
            <a:extLst>
              <a:ext uri="{FF2B5EF4-FFF2-40B4-BE49-F238E27FC236}">
                <a16:creationId xmlns:a16="http://schemas.microsoft.com/office/drawing/2014/main" id="{4091CC43-1140-9BF6-D420-97F751C47579}"/>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3539529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D172F5-5EF3-FFC8-C9B3-44D2A64E1274}"/>
              </a:ext>
            </a:extLst>
          </p:cNvPr>
          <p:cNvSpPr>
            <a:spLocks noGrp="1"/>
          </p:cNvSpPr>
          <p:nvPr>
            <p:ph type="body" sz="quarter" idx="10"/>
          </p:nvPr>
        </p:nvSpPr>
        <p:spPr>
          <a:xfrm>
            <a:off x="685800" y="1359673"/>
            <a:ext cx="10820400" cy="5009457"/>
          </a:xfrm>
        </p:spPr>
        <p:txBody>
          <a:bodyPr/>
          <a:lstStyle/>
          <a:p>
            <a:r>
              <a:rPr lang="en-US" sz="2000" dirty="0">
                <a:latin typeface="Unilever Shilling" panose="020B0502020202020204" pitchFamily="34" charset="0"/>
                <a:cs typeface="Unilever Shilling" panose="020B0502020202020204" pitchFamily="34" charset="0"/>
              </a:rPr>
              <a:t>I made few samples in the lab by hand putting the mask in zip locks, cut the corner equally and pour them like </a:t>
            </a:r>
            <a:r>
              <a:rPr lang="en-US" sz="2000" dirty="0" err="1">
                <a:latin typeface="Unilever Shilling" panose="020B0502020202020204" pitchFamily="34" charset="0"/>
                <a:cs typeface="Unilever Shilling" panose="020B0502020202020204" pitchFamily="34" charset="0"/>
              </a:rPr>
              <a:t>mehandi</a:t>
            </a:r>
            <a:endParaRPr lang="en-US" sz="2000" dirty="0">
              <a:latin typeface="Unilever Shilling" panose="020B0502020202020204" pitchFamily="34" charset="0"/>
              <a:cs typeface="Unilever Shilling" panose="020B0502020202020204" pitchFamily="34" charset="0"/>
            </a:endParaRPr>
          </a:p>
          <a:p>
            <a:r>
              <a:rPr lang="en-US" sz="2000" b="1" dirty="0">
                <a:latin typeface="Unilever Shilling" panose="020B0502020202020204" pitchFamily="34" charset="0"/>
                <a:cs typeface="Unilever Shilling" panose="020B0502020202020204" pitchFamily="34" charset="0"/>
              </a:rPr>
              <a:t>Sample 1:</a:t>
            </a:r>
          </a:p>
          <a:p>
            <a:r>
              <a:rPr lang="en-US" sz="2000" dirty="0">
                <a:latin typeface="Unilever Shilling" panose="020B0502020202020204" pitchFamily="34" charset="0"/>
                <a:cs typeface="Unilever Shilling" panose="020B0502020202020204" pitchFamily="34" charset="0"/>
              </a:rPr>
              <a:t>Mask 1: DV IR(HB50) – color: white – viscosity: 480,000 cp (1.9x)</a:t>
            </a:r>
          </a:p>
          <a:p>
            <a:r>
              <a:rPr lang="en-US" sz="2000" dirty="0">
                <a:latin typeface="Unilever Shilling" panose="020B0502020202020204" pitchFamily="34" charset="0"/>
                <a:cs typeface="Unilever Shilling" panose="020B0502020202020204" pitchFamily="34" charset="0"/>
              </a:rPr>
              <a:t>Mask2 : DV IR(HB50) - color: Blue  - viscosity: 250,000 cp.</a:t>
            </a:r>
          </a:p>
          <a:p>
            <a:endParaRPr lang="en-US" sz="2000" dirty="0"/>
          </a:p>
          <a:p>
            <a:endParaRPr lang="en-IN" sz="2000" dirty="0"/>
          </a:p>
        </p:txBody>
      </p:sp>
      <p:sp>
        <p:nvSpPr>
          <p:cNvPr id="3" name="Title 2">
            <a:extLst>
              <a:ext uri="{FF2B5EF4-FFF2-40B4-BE49-F238E27FC236}">
                <a16:creationId xmlns:a16="http://schemas.microsoft.com/office/drawing/2014/main" id="{2DFFC8A5-16A6-EEA6-5428-B21F37AE48B0}"/>
              </a:ext>
            </a:extLst>
          </p:cNvPr>
          <p:cNvSpPr>
            <a:spLocks noGrp="1"/>
          </p:cNvSpPr>
          <p:nvPr>
            <p:ph type="title"/>
          </p:nvPr>
        </p:nvSpPr>
        <p:spPr/>
        <p:txBody>
          <a:bodyPr/>
          <a:lstStyle/>
          <a:p>
            <a:r>
              <a:rPr lang="en-US" dirty="0">
                <a:latin typeface="Unilever Shilling" panose="020B0502020202020204" pitchFamily="34" charset="0"/>
                <a:cs typeface="Unilever Shilling" panose="020B0502020202020204" pitchFamily="34" charset="0"/>
              </a:rPr>
              <a:t>Samples prepared in lab:</a:t>
            </a:r>
            <a:endParaRPr lang="en-IN" dirty="0">
              <a:latin typeface="Unilever Shilling" panose="020B0502020202020204" pitchFamily="34" charset="0"/>
              <a:cs typeface="Unilever Shilling" panose="020B0502020202020204" pitchFamily="34" charset="0"/>
            </a:endParaRPr>
          </a:p>
        </p:txBody>
      </p:sp>
      <p:pic>
        <p:nvPicPr>
          <p:cNvPr id="9" name="Picture 8" descr="A jar of blue and white liquid&#10;&#10;Description automatically generated">
            <a:extLst>
              <a:ext uri="{FF2B5EF4-FFF2-40B4-BE49-F238E27FC236}">
                <a16:creationId xmlns:a16="http://schemas.microsoft.com/office/drawing/2014/main" id="{F08EC247-DDC9-2004-5848-A6CE148B55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5538" y="3429000"/>
            <a:ext cx="3076865" cy="2794571"/>
          </a:xfrm>
          <a:prstGeom prst="rect">
            <a:avLst/>
          </a:prstGeom>
          <a:ln>
            <a:noFill/>
          </a:ln>
          <a:effectLst>
            <a:outerShdw blurRad="292100" dist="139700" dir="2700000" algn="tl" rotWithShape="0">
              <a:srgbClr val="333333">
                <a:alpha val="65000"/>
              </a:srgbClr>
            </a:outerShdw>
          </a:effectLst>
        </p:spPr>
      </p:pic>
      <p:pic>
        <p:nvPicPr>
          <p:cNvPr id="13" name="Picture 12" descr="A glass of blue liquid&#10;&#10;Description automatically generated">
            <a:extLst>
              <a:ext uri="{FF2B5EF4-FFF2-40B4-BE49-F238E27FC236}">
                <a16:creationId xmlns:a16="http://schemas.microsoft.com/office/drawing/2014/main" id="{04088880-5818-70FA-FF25-58ACD47F1C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9635" y="3429000"/>
            <a:ext cx="2812122" cy="28166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50348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336C1D-C9BA-88F0-28F3-D7E5AC87F963}"/>
              </a:ext>
            </a:extLst>
          </p:cNvPr>
          <p:cNvSpPr>
            <a:spLocks noGrp="1"/>
          </p:cNvSpPr>
          <p:nvPr>
            <p:ph type="title"/>
          </p:nvPr>
        </p:nvSpPr>
        <p:spPr>
          <a:xfrm>
            <a:off x="685800" y="334757"/>
            <a:ext cx="10820400" cy="400110"/>
          </a:xfrm>
        </p:spPr>
        <p:txBody>
          <a:bodyPr/>
          <a:lstStyle/>
          <a:p>
            <a:r>
              <a:rPr lang="en-US" dirty="0">
                <a:latin typeface="Unilever Shilling" panose="020B0502020202020204" pitchFamily="34" charset="0"/>
                <a:cs typeface="Unilever Shilling" panose="020B0502020202020204" pitchFamily="34" charset="0"/>
              </a:rPr>
              <a:t>Sample 2:</a:t>
            </a:r>
            <a:endParaRPr lang="en-IN" dirty="0">
              <a:latin typeface="Unilever Shilling" panose="020B0502020202020204" pitchFamily="34" charset="0"/>
              <a:cs typeface="Unilever Shilling" panose="020B0502020202020204" pitchFamily="34" charset="0"/>
            </a:endParaRPr>
          </a:p>
        </p:txBody>
      </p:sp>
      <p:pic>
        <p:nvPicPr>
          <p:cNvPr id="10" name="Picture 9" descr="A jar of blue and white liquid&#10;&#10;Description automatically generated">
            <a:extLst>
              <a:ext uri="{FF2B5EF4-FFF2-40B4-BE49-F238E27FC236}">
                <a16:creationId xmlns:a16="http://schemas.microsoft.com/office/drawing/2014/main" id="{96B70AEB-426C-9781-B741-DBD88945E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319" y="1853277"/>
            <a:ext cx="2971716" cy="3151446"/>
          </a:xfrm>
          <a:prstGeom prst="rect">
            <a:avLst/>
          </a:prstGeom>
          <a:ln>
            <a:noFill/>
          </a:ln>
          <a:effectLst>
            <a:outerShdw blurRad="292100" dist="139700" dir="2700000" algn="tl" rotWithShape="0">
              <a:srgbClr val="333333">
                <a:alpha val="65000"/>
              </a:srgbClr>
            </a:outerShdw>
          </a:effectLst>
        </p:spPr>
      </p:pic>
      <p:pic>
        <p:nvPicPr>
          <p:cNvPr id="12" name="Picture 11" descr="A blue and white striped jar&#10;&#10;Description automatically generated">
            <a:extLst>
              <a:ext uri="{FF2B5EF4-FFF2-40B4-BE49-F238E27FC236}">
                <a16:creationId xmlns:a16="http://schemas.microsoft.com/office/drawing/2014/main" id="{0F92F5AD-AD94-D897-B972-C4A00FB0A7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53277"/>
            <a:ext cx="3369253" cy="3053386"/>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17487687-21CC-D1D3-EAA3-4ED0965CF75E}"/>
              </a:ext>
            </a:extLst>
          </p:cNvPr>
          <p:cNvSpPr txBox="1"/>
          <p:nvPr/>
        </p:nvSpPr>
        <p:spPr>
          <a:xfrm>
            <a:off x="811658" y="1005982"/>
            <a:ext cx="10694542" cy="4293483"/>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2000" b="0" i="0" u="none" strike="noStrike" kern="1200" cap="none" spc="0" normalizeH="0" baseline="0" noProof="0" dirty="0">
                <a:ln>
                  <a:noFill/>
                </a:ln>
                <a:solidFill>
                  <a:srgbClr val="3B3838"/>
                </a:solidFill>
                <a:effectLst/>
                <a:uLnTx/>
                <a:uFillTx/>
                <a:latin typeface="Unilever Shilling" panose="020B0502020202020204" pitchFamily="34" charset="0"/>
                <a:cs typeface="Unilever Shilling" panose="020B0502020202020204" pitchFamily="34" charset="0"/>
              </a:rPr>
              <a:t>Mask 1: DV IR(HB50) – color: white – viscosity: 363,000 cp(1.45x)</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2000" b="0" i="0" u="none" strike="noStrike" kern="1200" cap="none" spc="0" normalizeH="0" baseline="0" noProof="0" dirty="0">
                <a:ln>
                  <a:noFill/>
                </a:ln>
                <a:solidFill>
                  <a:srgbClr val="3B3838"/>
                </a:solidFill>
                <a:effectLst/>
                <a:uLnTx/>
                <a:uFillTx/>
                <a:latin typeface="Unilever Shilling" panose="020B0502020202020204" pitchFamily="34" charset="0"/>
                <a:cs typeface="Unilever Shilling" panose="020B0502020202020204" pitchFamily="34" charset="0"/>
              </a:rPr>
              <a:t>Mask2 : DV IR(HB50) - color: Blue  - viscosity: 250,000 cp.</a:t>
            </a:r>
          </a:p>
          <a:p>
            <a:pPr marL="0" marR="0" lvl="0" indent="0" algn="l" defTabSz="914400" rtl="0" eaLnBrk="1" fontAlgn="auto" latinLnBrk="0" hangingPunct="1">
              <a:lnSpc>
                <a:spcPct val="90000"/>
              </a:lnSpc>
              <a:spcBef>
                <a:spcPts val="1000"/>
              </a:spcBef>
              <a:spcAft>
                <a:spcPts val="0"/>
              </a:spcAft>
              <a:buClrTx/>
              <a:buSzTx/>
              <a:buFontTx/>
              <a:buNone/>
              <a:tabLst/>
              <a:defRPr/>
            </a:pPr>
            <a:endParaRPr lang="en-US" sz="2000" dirty="0">
              <a:solidFill>
                <a:srgbClr val="3B3838"/>
              </a:solidFill>
              <a:latin typeface="Unilever Shilling" panose="020B0502020202020204" pitchFamily="34" charset="0"/>
              <a:cs typeface="Unilever Shilling" panose="020B0502020202020204" pitchFamily="34" charset="0"/>
            </a:endParaRPr>
          </a:p>
          <a:p>
            <a:pPr marL="0" marR="0" lvl="0" indent="0" algn="l" defTabSz="914400" rtl="0" eaLnBrk="1" fontAlgn="auto" latinLnBrk="0" hangingPunct="1">
              <a:lnSpc>
                <a:spcPct val="90000"/>
              </a:lnSpc>
              <a:spcBef>
                <a:spcPts val="1000"/>
              </a:spcBef>
              <a:spcAft>
                <a:spcPts val="0"/>
              </a:spcAft>
              <a:buClrTx/>
              <a:buSzTx/>
              <a:buFontTx/>
              <a:buNone/>
              <a:tabLst/>
              <a:defRPr/>
            </a:pPr>
            <a:endParaRPr kumimoji="0" lang="en-US" sz="2000" b="0" i="0" u="none" strike="noStrike" kern="1200" cap="none" spc="0" normalizeH="0" baseline="0" noProof="0" dirty="0">
              <a:ln>
                <a:noFill/>
              </a:ln>
              <a:solidFill>
                <a:srgbClr val="3B3838"/>
              </a:solidFill>
              <a:effectLst/>
              <a:uLnTx/>
              <a:uFillTx/>
              <a:latin typeface="Unilever Shilling" panose="020B0502020202020204" pitchFamily="34" charset="0"/>
              <a:cs typeface="Unilever Shilling" panose="020B0502020202020204" pitchFamily="34" charset="0"/>
            </a:endParaRPr>
          </a:p>
          <a:p>
            <a:pPr marL="0" marR="0" lvl="0" indent="0" algn="l" defTabSz="914400" rtl="0" eaLnBrk="1" fontAlgn="auto" latinLnBrk="0" hangingPunct="1">
              <a:lnSpc>
                <a:spcPct val="90000"/>
              </a:lnSpc>
              <a:spcBef>
                <a:spcPts val="1000"/>
              </a:spcBef>
              <a:spcAft>
                <a:spcPts val="0"/>
              </a:spcAft>
              <a:buClrTx/>
              <a:buSzTx/>
              <a:buFontTx/>
              <a:buNone/>
              <a:tabLst/>
              <a:defRPr/>
            </a:pPr>
            <a:endParaRPr lang="en-US" sz="2000" dirty="0">
              <a:solidFill>
                <a:srgbClr val="3B3838"/>
              </a:solidFill>
              <a:latin typeface="Unilever Shilling" panose="020B0502020202020204" pitchFamily="34" charset="0"/>
              <a:cs typeface="Unilever Shilling" panose="020B0502020202020204" pitchFamily="34" charset="0"/>
            </a:endParaRP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2000" b="0" i="0" u="none" strike="noStrike" kern="1200" cap="none" spc="0" normalizeH="0" baseline="0" noProof="0" dirty="0">
                <a:ln>
                  <a:noFill/>
                </a:ln>
                <a:solidFill>
                  <a:srgbClr val="3B3838"/>
                </a:solidFill>
                <a:effectLst/>
                <a:uLnTx/>
                <a:uFillTx/>
                <a:latin typeface="Unilever Shilling" panose="020B0502020202020204" pitchFamily="34" charset="0"/>
                <a:cs typeface="Unilever Shilling" panose="020B0502020202020204" pitchFamily="34" charset="0"/>
              </a:rPr>
              <a:t> </a:t>
            </a:r>
          </a:p>
          <a:p>
            <a:pPr marL="0" marR="0" lvl="0" indent="0" algn="l" defTabSz="914400" rtl="0" eaLnBrk="1" fontAlgn="auto" latinLnBrk="0" hangingPunct="1">
              <a:lnSpc>
                <a:spcPct val="90000"/>
              </a:lnSpc>
              <a:spcBef>
                <a:spcPts val="1000"/>
              </a:spcBef>
              <a:spcAft>
                <a:spcPts val="0"/>
              </a:spcAft>
              <a:buClrTx/>
              <a:buSzTx/>
              <a:buFontTx/>
              <a:buNone/>
              <a:tabLst/>
              <a:defRPr/>
            </a:pPr>
            <a:endParaRPr lang="en-US" sz="2000" dirty="0">
              <a:solidFill>
                <a:srgbClr val="3B3838"/>
              </a:solidFill>
              <a:latin typeface="Unilever Shilling" panose="020B0502020202020204" pitchFamily="34" charset="0"/>
              <a:cs typeface="Unilever Shilling" panose="020B0502020202020204" pitchFamily="34" charset="0"/>
            </a:endParaRPr>
          </a:p>
          <a:p>
            <a:pPr marL="0" marR="0" lvl="0" indent="0" algn="l" defTabSz="914400" rtl="0" eaLnBrk="1" fontAlgn="auto" latinLnBrk="0" hangingPunct="1">
              <a:lnSpc>
                <a:spcPct val="90000"/>
              </a:lnSpc>
              <a:spcBef>
                <a:spcPts val="1000"/>
              </a:spcBef>
              <a:spcAft>
                <a:spcPts val="0"/>
              </a:spcAft>
              <a:buClrTx/>
              <a:buSzTx/>
              <a:buFontTx/>
              <a:buNone/>
              <a:tabLst/>
              <a:defRPr/>
            </a:pPr>
            <a:endParaRPr kumimoji="0" lang="en-US" sz="2000" b="0" i="0" u="none" strike="noStrike" kern="1200" cap="none" spc="0" normalizeH="0" baseline="0" noProof="0" dirty="0">
              <a:ln>
                <a:noFill/>
              </a:ln>
              <a:solidFill>
                <a:srgbClr val="3B3838"/>
              </a:solidFill>
              <a:effectLst/>
              <a:uLnTx/>
              <a:uFillTx/>
              <a:latin typeface="Unilever Shilling" panose="020B0502020202020204" pitchFamily="34" charset="0"/>
              <a:cs typeface="Unilever Shilling" panose="020B0502020202020204" pitchFamily="34" charset="0"/>
            </a:endParaRPr>
          </a:p>
          <a:p>
            <a:pPr marL="0" marR="0" lvl="0" indent="0" algn="l" defTabSz="914400" rtl="0" eaLnBrk="1" fontAlgn="auto" latinLnBrk="0" hangingPunct="1">
              <a:lnSpc>
                <a:spcPct val="90000"/>
              </a:lnSpc>
              <a:spcBef>
                <a:spcPts val="1000"/>
              </a:spcBef>
              <a:spcAft>
                <a:spcPts val="0"/>
              </a:spcAft>
              <a:buClrTx/>
              <a:buSzTx/>
              <a:buFontTx/>
              <a:buNone/>
              <a:tabLst/>
              <a:defRPr/>
            </a:pPr>
            <a:endParaRPr lang="en-US" sz="2000" dirty="0">
              <a:solidFill>
                <a:srgbClr val="3B3838"/>
              </a:solidFill>
              <a:latin typeface="Unilever Shilling" panose="020B0502020202020204" pitchFamily="34" charset="0"/>
              <a:cs typeface="Unilever Shilling" panose="020B0502020202020204" pitchFamily="34" charset="0"/>
            </a:endParaRPr>
          </a:p>
          <a:p>
            <a:pPr marL="0" marR="0" lvl="0" indent="0" algn="l" defTabSz="914400" rtl="0" eaLnBrk="1" fontAlgn="auto" latinLnBrk="0" hangingPunct="1">
              <a:lnSpc>
                <a:spcPct val="90000"/>
              </a:lnSpc>
              <a:spcBef>
                <a:spcPts val="1000"/>
              </a:spcBef>
              <a:spcAft>
                <a:spcPts val="0"/>
              </a:spcAft>
              <a:buClrTx/>
              <a:buSzTx/>
              <a:buFontTx/>
              <a:buNone/>
              <a:tabLst/>
              <a:defRPr/>
            </a:pPr>
            <a:endParaRPr kumimoji="0" lang="en-US" sz="2000" b="0" i="0" u="none" strike="noStrike" kern="1200" cap="none" spc="0" normalizeH="0" baseline="0" noProof="0" dirty="0">
              <a:ln>
                <a:noFill/>
              </a:ln>
              <a:solidFill>
                <a:srgbClr val="3B3838"/>
              </a:solidFill>
              <a:effectLst/>
              <a:uLnTx/>
              <a:uFillTx/>
              <a:latin typeface="Unilever Shilling" panose="020B0502020202020204" pitchFamily="34" charset="0"/>
              <a:cs typeface="Unilever Shilling" panose="020B0502020202020204" pitchFamily="34" charset="0"/>
            </a:endParaRPr>
          </a:p>
          <a:p>
            <a:endParaRPr lang="en-IN" dirty="0">
              <a:latin typeface="Unilever Shilling" panose="020B0502020202020204" pitchFamily="34" charset="0"/>
              <a:cs typeface="Unilever Shilling" panose="020B0502020202020204" pitchFamily="34" charset="0"/>
            </a:endParaRPr>
          </a:p>
        </p:txBody>
      </p:sp>
    </p:spTree>
    <p:extLst>
      <p:ext uri="{BB962C8B-B14F-4D97-AF65-F5344CB8AC3E}">
        <p14:creationId xmlns:p14="http://schemas.microsoft.com/office/powerpoint/2010/main" val="1811014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AAB4F4-7A55-5E71-D3E1-E245AF1D7838}"/>
              </a:ext>
            </a:extLst>
          </p:cNvPr>
          <p:cNvSpPr>
            <a:spLocks noGrp="1"/>
          </p:cNvSpPr>
          <p:nvPr>
            <p:ph type="body" sz="quarter" idx="10"/>
          </p:nvPr>
        </p:nvSpPr>
        <p:spPr/>
        <p:txBody>
          <a:bodyPr/>
          <a:lstStyle/>
          <a:p>
            <a:r>
              <a:rPr lang="en-US" sz="1800" dirty="0">
                <a:latin typeface="Unilever Shilling" panose="020B0502020202020204" pitchFamily="34" charset="0"/>
                <a:cs typeface="Unilever Shilling" panose="020B0502020202020204" pitchFamily="34" charset="0"/>
              </a:rPr>
              <a:t>Pouring half of the tub with one color(preferred to be white) and the other half with another color.</a:t>
            </a:r>
          </a:p>
          <a:p>
            <a:endParaRPr lang="en-IN" sz="1800" dirty="0">
              <a:latin typeface="Unilever Shilling" panose="020B0502020202020204" pitchFamily="34" charset="0"/>
              <a:cs typeface="Unilever Shilling" panose="020B0502020202020204" pitchFamily="34" charset="0"/>
            </a:endParaRPr>
          </a:p>
          <a:p>
            <a:pPr marL="285750" indent="-285750">
              <a:buFont typeface="Arial" panose="020B0604020202020204" pitchFamily="34" charset="0"/>
              <a:buChar char="•"/>
            </a:pPr>
            <a:r>
              <a:rPr lang="en-IN" sz="1800" dirty="0">
                <a:latin typeface="Unilever Shilling" panose="020B0502020202020204" pitchFamily="34" charset="0"/>
                <a:cs typeface="Unilever Shilling" panose="020B0502020202020204" pitchFamily="34" charset="0"/>
              </a:rPr>
              <a:t>Temporary partition </a:t>
            </a:r>
            <a:r>
              <a:rPr lang="en-IN" sz="1800" dirty="0">
                <a:latin typeface="Unilever Shilling" panose="020B0502020202020204" pitchFamily="34" charset="0"/>
                <a:cs typeface="Unilever Shilling" panose="020B0502020202020204" pitchFamily="34" charset="0"/>
                <a:sym typeface="Wingdings" panose="05000000000000000000" pitchFamily="2" charset="2"/>
              </a:rPr>
              <a:t> passing through one conveyor belt and filling one shade  </a:t>
            </a:r>
          </a:p>
          <a:p>
            <a:r>
              <a:rPr lang="en-IN" sz="1800" dirty="0">
                <a:latin typeface="Unilever Shilling" panose="020B0502020202020204" pitchFamily="34" charset="0"/>
                <a:cs typeface="Unilever Shilling" panose="020B0502020202020204" pitchFamily="34" charset="0"/>
                <a:sym typeface="Wingdings" panose="05000000000000000000" pitchFamily="2" charset="2"/>
              </a:rPr>
              <a:t>Passing through another belt and filing the other shade  </a:t>
            </a:r>
          </a:p>
          <a:p>
            <a:r>
              <a:rPr lang="en-IN" sz="1800" dirty="0">
                <a:latin typeface="Unilever Shilling" panose="020B0502020202020204" pitchFamily="34" charset="0"/>
                <a:cs typeface="Unilever Shilling" panose="020B0502020202020204" pitchFamily="34" charset="0"/>
                <a:sym typeface="Wingdings" panose="05000000000000000000" pitchFamily="2" charset="2"/>
              </a:rPr>
              <a:t>Removal of the partition</a:t>
            </a:r>
          </a:p>
          <a:p>
            <a:endParaRPr lang="en-IN" sz="1800" dirty="0">
              <a:latin typeface="Unilever Shilling" panose="020B0502020202020204" pitchFamily="34" charset="0"/>
              <a:cs typeface="Unilever Shilling" panose="020B0502020202020204" pitchFamily="34" charset="0"/>
              <a:sym typeface="Wingdings" panose="05000000000000000000" pitchFamily="2" charset="2"/>
            </a:endParaRPr>
          </a:p>
          <a:p>
            <a:endParaRPr lang="en-IN" sz="1800" dirty="0">
              <a:latin typeface="Unilever Shilling" panose="020B0502020202020204" pitchFamily="34" charset="0"/>
              <a:cs typeface="Unilever Shilling" panose="020B0502020202020204" pitchFamily="34" charset="0"/>
              <a:sym typeface="Wingdings" panose="05000000000000000000" pitchFamily="2" charset="2"/>
            </a:endParaRPr>
          </a:p>
          <a:p>
            <a:pPr marL="285750" indent="-285750">
              <a:buFont typeface="Arial" panose="020B0604020202020204" pitchFamily="34" charset="0"/>
              <a:buChar char="•"/>
            </a:pPr>
            <a:r>
              <a:rPr lang="en-IN" sz="1800" dirty="0">
                <a:latin typeface="Unilever Shilling" panose="020B0502020202020204" pitchFamily="34" charset="0"/>
                <a:cs typeface="Unilever Shilling" panose="020B0502020202020204" pitchFamily="34" charset="0"/>
                <a:sym typeface="Wingdings" panose="05000000000000000000" pitchFamily="2" charset="2"/>
              </a:rPr>
              <a:t>For opaque tubs, it’s much more easy approach to create a </a:t>
            </a:r>
          </a:p>
          <a:p>
            <a:r>
              <a:rPr lang="en-IN" sz="1800" dirty="0">
                <a:latin typeface="Unilever Shilling" panose="020B0502020202020204" pitchFamily="34" charset="0"/>
                <a:cs typeface="Unilever Shilling" panose="020B0502020202020204" pitchFamily="34" charset="0"/>
                <a:sym typeface="Wingdings" panose="05000000000000000000" pitchFamily="2" charset="2"/>
              </a:rPr>
              <a:t>dual shade.</a:t>
            </a:r>
            <a:endParaRPr lang="en-IN" sz="1800" dirty="0">
              <a:latin typeface="Unilever Shilling" panose="020B0502020202020204" pitchFamily="34" charset="0"/>
              <a:cs typeface="Unilever Shilling" panose="020B0502020202020204" pitchFamily="34" charset="0"/>
            </a:endParaRPr>
          </a:p>
        </p:txBody>
      </p:sp>
      <p:sp>
        <p:nvSpPr>
          <p:cNvPr id="3" name="Title 2">
            <a:extLst>
              <a:ext uri="{FF2B5EF4-FFF2-40B4-BE49-F238E27FC236}">
                <a16:creationId xmlns:a16="http://schemas.microsoft.com/office/drawing/2014/main" id="{37C7421A-74A7-FAC2-F6F0-6E19030B1D6A}"/>
              </a:ext>
            </a:extLst>
          </p:cNvPr>
          <p:cNvSpPr>
            <a:spLocks noGrp="1"/>
          </p:cNvSpPr>
          <p:nvPr>
            <p:ph type="title"/>
          </p:nvPr>
        </p:nvSpPr>
        <p:spPr>
          <a:xfrm>
            <a:off x="685800" y="437500"/>
            <a:ext cx="10820400" cy="400110"/>
          </a:xfrm>
        </p:spPr>
        <p:txBody>
          <a:bodyPr/>
          <a:lstStyle/>
          <a:p>
            <a:r>
              <a:rPr lang="en-US" dirty="0">
                <a:latin typeface="Unilever Shilling" panose="020B0502020202020204" pitchFamily="34" charset="0"/>
                <a:cs typeface="Unilever Shilling" panose="020B0502020202020204" pitchFamily="34" charset="0"/>
              </a:rPr>
              <a:t>Simpler Version of the Problem:</a:t>
            </a:r>
            <a:endParaRPr lang="en-IN" dirty="0">
              <a:latin typeface="Unilever Shilling" panose="020B0502020202020204" pitchFamily="34" charset="0"/>
              <a:cs typeface="Unilever Shilling" panose="020B0502020202020204" pitchFamily="34" charset="0"/>
            </a:endParaRPr>
          </a:p>
        </p:txBody>
      </p:sp>
      <p:pic>
        <p:nvPicPr>
          <p:cNvPr id="5" name="Picture 4" descr="A white and yellow circle with a black rectangle&#10;&#10;Description automatically generated">
            <a:extLst>
              <a:ext uri="{FF2B5EF4-FFF2-40B4-BE49-F238E27FC236}">
                <a16:creationId xmlns:a16="http://schemas.microsoft.com/office/drawing/2014/main" id="{8FE722BC-9470-073F-370A-2B274DF7021C}"/>
              </a:ext>
            </a:extLst>
          </p:cNvPr>
          <p:cNvPicPr>
            <a:picLocks noChangeAspect="1"/>
          </p:cNvPicPr>
          <p:nvPr/>
        </p:nvPicPr>
        <p:blipFill rotWithShape="1">
          <a:blip r:embed="rId2">
            <a:extLst>
              <a:ext uri="{28A0092B-C50C-407E-A947-70E740481C1C}">
                <a14:useLocalDpi xmlns:a14="http://schemas.microsoft.com/office/drawing/2010/main" val="0"/>
              </a:ext>
            </a:extLst>
          </a:blip>
          <a:srcRect l="49045" t="29898" r="20449" b="20646"/>
          <a:stretch/>
        </p:blipFill>
        <p:spPr>
          <a:xfrm>
            <a:off x="8105455" y="2925632"/>
            <a:ext cx="3400745" cy="2995409"/>
          </a:xfrm>
          <a:prstGeom prst="rect">
            <a:avLst/>
          </a:prstGeom>
        </p:spPr>
      </p:pic>
    </p:spTree>
    <p:extLst>
      <p:ext uri="{BB962C8B-B14F-4D97-AF65-F5344CB8AC3E}">
        <p14:creationId xmlns:p14="http://schemas.microsoft.com/office/powerpoint/2010/main" val="1259617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D9DDBF-6265-1D7B-3362-91F9F09CA58D}"/>
              </a:ext>
            </a:extLst>
          </p:cNvPr>
          <p:cNvSpPr>
            <a:spLocks noGrp="1"/>
          </p:cNvSpPr>
          <p:nvPr>
            <p:ph type="body" sz="quarter" idx="10"/>
          </p:nvPr>
        </p:nvSpPr>
        <p:spPr/>
        <p:txBody>
          <a:bodyPr/>
          <a:lstStyle/>
          <a:p>
            <a:r>
              <a:rPr lang="en-US" dirty="0"/>
              <a:t>…</a:t>
            </a:r>
            <a:endParaRPr lang="en-IN" dirty="0"/>
          </a:p>
        </p:txBody>
      </p:sp>
      <p:sp>
        <p:nvSpPr>
          <p:cNvPr id="3" name="Title 2">
            <a:extLst>
              <a:ext uri="{FF2B5EF4-FFF2-40B4-BE49-F238E27FC236}">
                <a16:creationId xmlns:a16="http://schemas.microsoft.com/office/drawing/2014/main" id="{A565A7D7-7C8D-55A5-5DC7-44B247BAD5DA}"/>
              </a:ext>
            </a:extLst>
          </p:cNvPr>
          <p:cNvSpPr>
            <a:spLocks noGrp="1"/>
          </p:cNvSpPr>
          <p:nvPr>
            <p:ph type="title"/>
          </p:nvPr>
        </p:nvSpPr>
        <p:spPr/>
        <p:txBody>
          <a:bodyPr/>
          <a:lstStyle/>
          <a:p>
            <a:r>
              <a:rPr lang="en-US" dirty="0">
                <a:latin typeface="Unilever Shilling" panose="020B0502020202020204" pitchFamily="34" charset="0"/>
                <a:cs typeface="Unilever Shilling" panose="020B0502020202020204" pitchFamily="34" charset="0"/>
              </a:rPr>
              <a:t>CTI:</a:t>
            </a:r>
            <a:endParaRPr lang="en-IN" dirty="0">
              <a:latin typeface="Unilever Shilling" panose="020B0502020202020204" pitchFamily="34" charset="0"/>
              <a:cs typeface="Unilever Shilling" panose="020B0502020202020204" pitchFamily="34" charset="0"/>
            </a:endParaRPr>
          </a:p>
        </p:txBody>
      </p:sp>
    </p:spTree>
    <p:extLst>
      <p:ext uri="{BB962C8B-B14F-4D97-AF65-F5344CB8AC3E}">
        <p14:creationId xmlns:p14="http://schemas.microsoft.com/office/powerpoint/2010/main" val="32815025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0B6F97-3D08-1EE1-DF6D-6CB59DED845A}"/>
              </a:ext>
            </a:extLst>
          </p:cNvPr>
          <p:cNvSpPr>
            <a:spLocks noGrp="1"/>
          </p:cNvSpPr>
          <p:nvPr>
            <p:ph type="body" sz="quarter" idx="10"/>
          </p:nvPr>
        </p:nvSpPr>
        <p:spPr/>
        <p:txBody>
          <a:bodyPr/>
          <a:lstStyle/>
          <a:p>
            <a:r>
              <a:rPr lang="en-US" sz="2400" dirty="0">
                <a:latin typeface="Unilever Shilling" panose="020B0502020202020204" pitchFamily="34" charset="0"/>
                <a:cs typeface="Unilever Shilling" panose="020B0502020202020204" pitchFamily="34" charset="0"/>
              </a:rPr>
              <a:t>1. </a:t>
            </a:r>
            <a:r>
              <a:rPr lang="en-US" sz="2000" dirty="0">
                <a:latin typeface="Unilever Shilling" panose="020B0502020202020204" pitchFamily="34" charset="0"/>
                <a:cs typeface="Unilever Shilling" panose="020B0502020202020204" pitchFamily="34" charset="0"/>
              </a:rPr>
              <a:t>Change of Nozzle design </a:t>
            </a:r>
          </a:p>
          <a:p>
            <a:endParaRPr lang="en-US" sz="2000" dirty="0">
              <a:latin typeface="Unilever Shilling" panose="020B0502020202020204" pitchFamily="34" charset="0"/>
              <a:cs typeface="Unilever Shilling" panose="020B0502020202020204" pitchFamily="34" charset="0"/>
            </a:endParaRPr>
          </a:p>
          <a:p>
            <a:r>
              <a:rPr lang="en-US" sz="2000" dirty="0">
                <a:latin typeface="Unilever Shilling" panose="020B0502020202020204" pitchFamily="34" charset="0"/>
                <a:cs typeface="Unilever Shilling" panose="020B0502020202020204" pitchFamily="34" charset="0"/>
              </a:rPr>
              <a:t>2. Change flow design from the tank to the pipe (bifurcation of flow)</a:t>
            </a:r>
          </a:p>
          <a:p>
            <a:endParaRPr lang="en-US" sz="2000" dirty="0">
              <a:latin typeface="Unilever Shilling" panose="020B0502020202020204" pitchFamily="34" charset="0"/>
              <a:cs typeface="Unilever Shilling" panose="020B0502020202020204" pitchFamily="34" charset="0"/>
            </a:endParaRPr>
          </a:p>
          <a:p>
            <a:r>
              <a:rPr lang="en-US" sz="2000" dirty="0">
                <a:latin typeface="Unilever Shilling" panose="020B0502020202020204" pitchFamily="34" charset="0"/>
                <a:cs typeface="Unilever Shilling" panose="020B0502020202020204" pitchFamily="34" charset="0"/>
              </a:rPr>
              <a:t>3. Rotating vessel or nozzle</a:t>
            </a:r>
            <a:endParaRPr lang="en-IN" sz="2000" dirty="0">
              <a:latin typeface="Unilever Shilling" panose="020B0502020202020204" pitchFamily="34" charset="0"/>
              <a:cs typeface="Unilever Shilling" panose="020B0502020202020204" pitchFamily="34" charset="0"/>
            </a:endParaRPr>
          </a:p>
        </p:txBody>
      </p:sp>
      <p:sp>
        <p:nvSpPr>
          <p:cNvPr id="3" name="Title 2">
            <a:extLst>
              <a:ext uri="{FF2B5EF4-FFF2-40B4-BE49-F238E27FC236}">
                <a16:creationId xmlns:a16="http://schemas.microsoft.com/office/drawing/2014/main" id="{D2604F23-1BED-05E1-D86A-00336078D088}"/>
              </a:ext>
            </a:extLst>
          </p:cNvPr>
          <p:cNvSpPr>
            <a:spLocks noGrp="1"/>
          </p:cNvSpPr>
          <p:nvPr>
            <p:ph type="title"/>
          </p:nvPr>
        </p:nvSpPr>
        <p:spPr>
          <a:xfrm>
            <a:off x="685800" y="454656"/>
            <a:ext cx="10820400" cy="400110"/>
          </a:xfrm>
        </p:spPr>
        <p:txBody>
          <a:bodyPr/>
          <a:lstStyle/>
          <a:p>
            <a:r>
              <a:rPr lang="en-US" dirty="0">
                <a:latin typeface="Unilever Shilling" panose="020B0502020202020204" pitchFamily="34" charset="0"/>
                <a:cs typeface="Unilever Shilling" panose="020B0502020202020204" pitchFamily="34" charset="0"/>
              </a:rPr>
              <a:t>Next Steps:</a:t>
            </a:r>
            <a:endParaRPr lang="en-IN" dirty="0">
              <a:latin typeface="Unilever Shilling" panose="020B0502020202020204" pitchFamily="34" charset="0"/>
              <a:cs typeface="Unilever Shilling" panose="020B0502020202020204" pitchFamily="34" charset="0"/>
            </a:endParaRPr>
          </a:p>
        </p:txBody>
      </p:sp>
    </p:spTree>
    <p:extLst>
      <p:ext uri="{BB962C8B-B14F-4D97-AF65-F5344CB8AC3E}">
        <p14:creationId xmlns:p14="http://schemas.microsoft.com/office/powerpoint/2010/main" val="3601996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013BC4-2A03-B74D-995B-3797149E550F}"/>
              </a:ext>
            </a:extLst>
          </p:cNvPr>
          <p:cNvSpPr>
            <a:spLocks noGrp="1"/>
          </p:cNvSpPr>
          <p:nvPr>
            <p:ph type="title"/>
          </p:nvPr>
        </p:nvSpPr>
        <p:spPr>
          <a:xfrm>
            <a:off x="699713" y="248038"/>
            <a:ext cx="7063721" cy="1159200"/>
          </a:xfrm>
        </p:spPr>
        <p:txBody>
          <a:bodyPr vert="horz" lIns="91440" tIns="45720" rIns="91440" bIns="45720" rtlCol="0" anchor="ctr">
            <a:normAutofit fontScale="90000"/>
          </a:bodyPr>
          <a:lstStyle/>
          <a:p>
            <a:r>
              <a:rPr lang="en-US" sz="4000" kern="1200" dirty="0">
                <a:solidFill>
                  <a:srgbClr val="FFFFFF"/>
                </a:solidFill>
                <a:latin typeface="+mj-lt"/>
                <a:ea typeface="+mj-ea"/>
                <a:cs typeface="+mj-cs"/>
              </a:rPr>
              <a:t>Project Charter</a:t>
            </a:r>
            <a:br>
              <a:rPr lang="en-US" sz="4000" kern="1200" dirty="0">
                <a:solidFill>
                  <a:srgbClr val="FFFFFF"/>
                </a:solidFill>
                <a:latin typeface="+mj-lt"/>
                <a:ea typeface="+mj-ea"/>
                <a:cs typeface="+mj-cs"/>
              </a:rPr>
            </a:br>
            <a:endParaRPr lang="en-US" sz="4000" kern="1200" dirty="0">
              <a:solidFill>
                <a:srgbClr val="FFFFFF"/>
              </a:solidFill>
              <a:latin typeface="+mj-lt"/>
              <a:ea typeface="+mj-ea"/>
              <a:cs typeface="+mj-cs"/>
            </a:endParaRPr>
          </a:p>
        </p:txBody>
      </p:sp>
      <p:graphicFrame>
        <p:nvGraphicFramePr>
          <p:cNvPr id="7" name="Table 6">
            <a:extLst>
              <a:ext uri="{FF2B5EF4-FFF2-40B4-BE49-F238E27FC236}">
                <a16:creationId xmlns:a16="http://schemas.microsoft.com/office/drawing/2014/main" id="{D1E203E8-0826-7DAE-B5EB-EAAFCCF12D80}"/>
              </a:ext>
            </a:extLst>
          </p:cNvPr>
          <p:cNvGraphicFramePr>
            <a:graphicFrameLocks noGrp="1"/>
          </p:cNvGraphicFramePr>
          <p:nvPr>
            <p:extLst>
              <p:ext uri="{D42A27DB-BD31-4B8C-83A1-F6EECF244321}">
                <p14:modId xmlns:p14="http://schemas.microsoft.com/office/powerpoint/2010/main" val="1538642336"/>
              </p:ext>
            </p:extLst>
          </p:nvPr>
        </p:nvGraphicFramePr>
        <p:xfrm>
          <a:off x="517666" y="1724207"/>
          <a:ext cx="11156664" cy="4629088"/>
        </p:xfrm>
        <a:graphic>
          <a:graphicData uri="http://schemas.openxmlformats.org/drawingml/2006/table">
            <a:tbl>
              <a:tblPr bandRow="1">
                <a:tableStyleId>{3B4B98B0-60AC-42C2-AFA5-B58CD77FA1E5}</a:tableStyleId>
              </a:tblPr>
              <a:tblGrid>
                <a:gridCol w="3797480">
                  <a:extLst>
                    <a:ext uri="{9D8B030D-6E8A-4147-A177-3AD203B41FA5}">
                      <a16:colId xmlns:a16="http://schemas.microsoft.com/office/drawing/2014/main" val="350116911"/>
                    </a:ext>
                  </a:extLst>
                </a:gridCol>
                <a:gridCol w="7359184">
                  <a:extLst>
                    <a:ext uri="{9D8B030D-6E8A-4147-A177-3AD203B41FA5}">
                      <a16:colId xmlns:a16="http://schemas.microsoft.com/office/drawing/2014/main" val="900284447"/>
                    </a:ext>
                  </a:extLst>
                </a:gridCol>
              </a:tblGrid>
              <a:tr h="263851">
                <a:tc>
                  <a:txBody>
                    <a:bodyPr/>
                    <a:lstStyle/>
                    <a:p>
                      <a:pPr>
                        <a:lnSpc>
                          <a:spcPct val="115000"/>
                        </a:lnSpc>
                      </a:pPr>
                      <a:r>
                        <a:rPr lang="en-AU" sz="1400" dirty="0">
                          <a:effectLst/>
                        </a:rPr>
                        <a:t>Tutor Name</a:t>
                      </a:r>
                      <a:endParaRPr lang="en-IN" sz="1400" dirty="0">
                        <a:effectLst/>
                      </a:endParaRPr>
                    </a:p>
                    <a:p>
                      <a:pPr>
                        <a:lnSpc>
                          <a:spcPct val="115000"/>
                        </a:lnSpc>
                      </a:pPr>
                      <a:r>
                        <a:rPr lang="en-AU" sz="1400" dirty="0">
                          <a:effectLst/>
                        </a:rPr>
                        <a:t> </a:t>
                      </a:r>
                      <a:endParaRPr lang="en-IN" sz="1400" dirty="0">
                        <a:effectLst/>
                        <a:latin typeface="Arial" panose="020B0604020202020204" pitchFamily="34" charset="0"/>
                        <a:ea typeface="Times" panose="02020603050405020304" pitchFamily="18" charset="0"/>
                        <a:cs typeface="Times New Roman" panose="02020603050405020304" pitchFamily="18" charset="0"/>
                      </a:endParaRPr>
                    </a:p>
                  </a:txBody>
                  <a:tcPr marL="33810" marR="33810" marT="0" marB="0"/>
                </a:tc>
                <a:tc>
                  <a:txBody>
                    <a:bodyPr/>
                    <a:lstStyle/>
                    <a:p>
                      <a:pPr marL="454660" indent="-228600">
                        <a:lnSpc>
                          <a:spcPct val="115000"/>
                        </a:lnSpc>
                        <a:spcBef>
                          <a:spcPts val="100"/>
                        </a:spcBef>
                        <a:spcAft>
                          <a:spcPts val="100"/>
                        </a:spcAft>
                        <a:tabLst>
                          <a:tab pos="454660" algn="l"/>
                          <a:tab pos="1350645" algn="l"/>
                          <a:tab pos="1350645" algn="l"/>
                        </a:tabLst>
                      </a:pPr>
                      <a:r>
                        <a:rPr lang="en-AU" sz="1400" dirty="0">
                          <a:effectLst/>
                        </a:rPr>
                        <a:t>Supriya Punyani/Ashwini Sadawarte</a:t>
                      </a:r>
                      <a:endParaRPr lang="en-IN" sz="1400" dirty="0">
                        <a:effectLst/>
                        <a:latin typeface="Arial" panose="020B0604020202020204" pitchFamily="34" charset="0"/>
                        <a:ea typeface="Times" panose="02020603050405020304" pitchFamily="18" charset="0"/>
                        <a:cs typeface="Times New Roman" panose="02020603050405020304" pitchFamily="18" charset="0"/>
                      </a:endParaRPr>
                    </a:p>
                  </a:txBody>
                  <a:tcPr marL="33810" marR="33810" marT="0" marB="0"/>
                </a:tc>
                <a:extLst>
                  <a:ext uri="{0D108BD9-81ED-4DB2-BD59-A6C34878D82A}">
                    <a16:rowId xmlns:a16="http://schemas.microsoft.com/office/drawing/2014/main" val="2775004202"/>
                  </a:ext>
                </a:extLst>
              </a:tr>
              <a:tr h="263851">
                <a:tc>
                  <a:txBody>
                    <a:bodyPr/>
                    <a:lstStyle/>
                    <a:p>
                      <a:pPr>
                        <a:lnSpc>
                          <a:spcPct val="115000"/>
                        </a:lnSpc>
                      </a:pPr>
                      <a:r>
                        <a:rPr lang="en-AU" sz="1400" dirty="0">
                          <a:effectLst/>
                        </a:rPr>
                        <a:t>Location</a:t>
                      </a:r>
                      <a:endParaRPr lang="en-IN" sz="1400" dirty="0">
                        <a:effectLst/>
                      </a:endParaRPr>
                    </a:p>
                  </a:txBody>
                  <a:tcPr marL="33810" marR="33810" marT="0" marB="0"/>
                </a:tc>
                <a:tc>
                  <a:txBody>
                    <a:bodyPr/>
                    <a:lstStyle/>
                    <a:p>
                      <a:pPr marL="454660" indent="-228600">
                        <a:lnSpc>
                          <a:spcPct val="115000"/>
                        </a:lnSpc>
                        <a:spcBef>
                          <a:spcPts val="100"/>
                        </a:spcBef>
                        <a:spcAft>
                          <a:spcPts val="100"/>
                        </a:spcAft>
                        <a:tabLst>
                          <a:tab pos="454660" algn="l"/>
                          <a:tab pos="1350645" algn="l"/>
                          <a:tab pos="1350645" algn="l"/>
                        </a:tabLst>
                      </a:pPr>
                      <a:r>
                        <a:rPr lang="en-AU" sz="1400" dirty="0">
                          <a:effectLst/>
                        </a:rPr>
                        <a:t>Mumbai</a:t>
                      </a:r>
                      <a:endParaRPr lang="en-IN" sz="1400" dirty="0">
                        <a:effectLst/>
                        <a:latin typeface="Arial" panose="020B0604020202020204" pitchFamily="34" charset="0"/>
                        <a:ea typeface="Times" panose="02020603050405020304" pitchFamily="18" charset="0"/>
                        <a:cs typeface="Times New Roman" panose="02020603050405020304" pitchFamily="18" charset="0"/>
                      </a:endParaRPr>
                    </a:p>
                  </a:txBody>
                  <a:tcPr marL="33810" marR="33810" marT="0" marB="0"/>
                </a:tc>
                <a:extLst>
                  <a:ext uri="{0D108BD9-81ED-4DB2-BD59-A6C34878D82A}">
                    <a16:rowId xmlns:a16="http://schemas.microsoft.com/office/drawing/2014/main" val="933926737"/>
                  </a:ext>
                </a:extLst>
              </a:tr>
              <a:tr h="710375">
                <a:tc>
                  <a:txBody>
                    <a:bodyPr/>
                    <a:lstStyle/>
                    <a:p>
                      <a:pPr>
                        <a:lnSpc>
                          <a:spcPct val="115000"/>
                        </a:lnSpc>
                      </a:pPr>
                      <a:r>
                        <a:rPr lang="en-AU" sz="1400" dirty="0">
                          <a:effectLst/>
                        </a:rPr>
                        <a:t> Project objective</a:t>
                      </a:r>
                      <a:endParaRPr lang="en-IN" sz="1400" dirty="0">
                        <a:effectLst/>
                      </a:endParaRPr>
                    </a:p>
                    <a:p>
                      <a:pPr marL="342900" lvl="0" indent="-342900">
                        <a:lnSpc>
                          <a:spcPct val="115000"/>
                        </a:lnSpc>
                        <a:spcBef>
                          <a:spcPts val="100"/>
                        </a:spcBef>
                        <a:spcAft>
                          <a:spcPts val="100"/>
                        </a:spcAft>
                        <a:buClr>
                          <a:srgbClr val="999999"/>
                        </a:buClr>
                        <a:buFont typeface="Symbol" panose="05050102010706020507" pitchFamily="18" charset="2"/>
                        <a:buChar char=""/>
                        <a:tabLst>
                          <a:tab pos="454660" algn="l"/>
                          <a:tab pos="1350645" algn="l"/>
                        </a:tabLst>
                      </a:pPr>
                      <a:r>
                        <a:rPr lang="en-AU" sz="1400" dirty="0">
                          <a:effectLst/>
                        </a:rPr>
                        <a:t>What is it? Why is it important?</a:t>
                      </a:r>
                      <a:endParaRPr lang="en-IN" sz="1400" dirty="0">
                        <a:effectLst/>
                        <a:latin typeface="Arial" panose="020B0604020202020204" pitchFamily="34" charset="0"/>
                        <a:ea typeface="Times" panose="02020603050405020304" pitchFamily="18" charset="0"/>
                        <a:cs typeface="Times New Roman" panose="02020603050405020304" pitchFamily="18" charset="0"/>
                      </a:endParaRPr>
                    </a:p>
                  </a:txBody>
                  <a:tcPr marL="33810" marR="33810" marT="0" marB="0"/>
                </a:tc>
                <a:tc>
                  <a:txBody>
                    <a:bodyPr/>
                    <a:lstStyle/>
                    <a:p>
                      <a:pPr marL="454660" indent="-228600">
                        <a:lnSpc>
                          <a:spcPct val="115000"/>
                        </a:lnSpc>
                        <a:spcBef>
                          <a:spcPts val="100"/>
                        </a:spcBef>
                        <a:spcAft>
                          <a:spcPts val="100"/>
                        </a:spcAft>
                        <a:tabLst>
                          <a:tab pos="454660" algn="l"/>
                          <a:tab pos="1350645" algn="l"/>
                          <a:tab pos="1350645" algn="l"/>
                        </a:tabLst>
                      </a:pPr>
                      <a:r>
                        <a:rPr lang="en-AU" sz="1400" dirty="0">
                          <a:effectLst/>
                        </a:rPr>
                        <a:t> Develop different appearance and texture of the mask and serums in hair care to delight the consumer. It is important as mask and serums in hair care are exploding in market however all of them look same and consumer are not able to differentiate them.. </a:t>
                      </a:r>
                      <a:endParaRPr lang="en-IN" sz="1400" dirty="0">
                        <a:effectLst/>
                      </a:endParaRPr>
                    </a:p>
                  </a:txBody>
                  <a:tcPr marL="33810" marR="33810" marT="0" marB="0"/>
                </a:tc>
                <a:extLst>
                  <a:ext uri="{0D108BD9-81ED-4DB2-BD59-A6C34878D82A}">
                    <a16:rowId xmlns:a16="http://schemas.microsoft.com/office/drawing/2014/main" val="1933545716"/>
                  </a:ext>
                </a:extLst>
              </a:tr>
              <a:tr h="1194525">
                <a:tc>
                  <a:txBody>
                    <a:bodyPr/>
                    <a:lstStyle/>
                    <a:p>
                      <a:pPr>
                        <a:lnSpc>
                          <a:spcPct val="115000"/>
                        </a:lnSpc>
                      </a:pPr>
                      <a:r>
                        <a:rPr lang="en-AU" sz="1400" dirty="0">
                          <a:effectLst/>
                        </a:rPr>
                        <a:t> Key deliverables/milestones</a:t>
                      </a:r>
                      <a:endParaRPr lang="en-IN" sz="1400" dirty="0">
                        <a:effectLst/>
                      </a:endParaRPr>
                    </a:p>
                    <a:p>
                      <a:pPr>
                        <a:lnSpc>
                          <a:spcPct val="115000"/>
                        </a:lnSpc>
                      </a:pPr>
                      <a:r>
                        <a:rPr lang="en-AU" sz="1400" dirty="0">
                          <a:effectLst/>
                        </a:rPr>
                        <a:t> </a:t>
                      </a:r>
                      <a:endParaRPr lang="en-IN" sz="1400" dirty="0">
                        <a:effectLst/>
                      </a:endParaRPr>
                    </a:p>
                    <a:p>
                      <a:pPr marL="342900" lvl="0" indent="-342900">
                        <a:lnSpc>
                          <a:spcPct val="115000"/>
                        </a:lnSpc>
                        <a:spcBef>
                          <a:spcPts val="100"/>
                        </a:spcBef>
                        <a:spcAft>
                          <a:spcPts val="100"/>
                        </a:spcAft>
                        <a:buClr>
                          <a:srgbClr val="999999"/>
                        </a:buClr>
                        <a:buFont typeface="Symbol" panose="05050102010706020507" pitchFamily="18" charset="2"/>
                        <a:buChar char=""/>
                        <a:tabLst>
                          <a:tab pos="454660" algn="l"/>
                          <a:tab pos="1350645" algn="l"/>
                        </a:tabLst>
                      </a:pPr>
                      <a:r>
                        <a:rPr lang="en-AU" sz="1400" dirty="0">
                          <a:effectLst/>
                        </a:rPr>
                        <a:t>What do we have to produce? e.g. reports, analyses, methodologies</a:t>
                      </a:r>
                      <a:endParaRPr lang="en-IN" sz="1400" dirty="0">
                        <a:effectLst/>
                      </a:endParaRPr>
                    </a:p>
                    <a:p>
                      <a:pPr marL="342900" lvl="0" indent="-342900">
                        <a:lnSpc>
                          <a:spcPct val="115000"/>
                        </a:lnSpc>
                        <a:spcBef>
                          <a:spcPts val="100"/>
                        </a:spcBef>
                        <a:spcAft>
                          <a:spcPts val="100"/>
                        </a:spcAft>
                        <a:buClr>
                          <a:srgbClr val="999999"/>
                        </a:buClr>
                        <a:buFont typeface="Symbol" panose="05050102010706020507" pitchFamily="18" charset="2"/>
                        <a:buChar char=""/>
                        <a:tabLst>
                          <a:tab pos="454660" algn="l"/>
                          <a:tab pos="1350645" algn="l"/>
                        </a:tabLst>
                      </a:pPr>
                      <a:r>
                        <a:rPr lang="en-AU" sz="1400" dirty="0">
                          <a:effectLst/>
                        </a:rPr>
                        <a:t>What will the trainee implement?</a:t>
                      </a:r>
                      <a:endParaRPr lang="en-IN" sz="1400" dirty="0">
                        <a:effectLst/>
                        <a:latin typeface="Arial" panose="020B0604020202020204" pitchFamily="34" charset="0"/>
                        <a:ea typeface="Times" panose="02020603050405020304" pitchFamily="18" charset="0"/>
                        <a:cs typeface="Times New Roman" panose="02020603050405020304" pitchFamily="18" charset="0"/>
                      </a:endParaRPr>
                    </a:p>
                  </a:txBody>
                  <a:tcPr marL="33810" marR="33810" marT="0" marB="0"/>
                </a:tc>
                <a:tc>
                  <a:txBody>
                    <a:bodyPr/>
                    <a:lstStyle/>
                    <a:p>
                      <a:pPr marL="228600" indent="-228600">
                        <a:lnSpc>
                          <a:spcPct val="115000"/>
                        </a:lnSpc>
                        <a:spcBef>
                          <a:spcPts val="100"/>
                        </a:spcBef>
                        <a:spcAft>
                          <a:spcPts val="100"/>
                        </a:spcAft>
                        <a:tabLst>
                          <a:tab pos="454660" algn="l"/>
                          <a:tab pos="1350645" algn="l"/>
                          <a:tab pos="1350645" algn="l"/>
                        </a:tabLst>
                      </a:pPr>
                      <a:r>
                        <a:rPr lang="en-AU" sz="1400" dirty="0">
                          <a:effectLst/>
                        </a:rPr>
                        <a:t> 1-2 prototypes which are consumer delightful vs competitor in terms of appearance, texture and benefit space.</a:t>
                      </a:r>
                      <a:endParaRPr lang="en-IN" sz="1400" dirty="0">
                        <a:effectLst/>
                      </a:endParaRPr>
                    </a:p>
                    <a:p>
                      <a:pPr marL="342900" lvl="0" indent="-342900">
                        <a:lnSpc>
                          <a:spcPct val="115000"/>
                        </a:lnSpc>
                        <a:spcBef>
                          <a:spcPts val="100"/>
                        </a:spcBef>
                        <a:spcAft>
                          <a:spcPts val="100"/>
                        </a:spcAft>
                        <a:buFont typeface="+mj-lt"/>
                        <a:buAutoNum type="arabicPeriod"/>
                        <a:tabLst>
                          <a:tab pos="454660" algn="l"/>
                          <a:tab pos="1350645" algn="l"/>
                          <a:tab pos="1350645" algn="l"/>
                        </a:tabLst>
                      </a:pPr>
                      <a:r>
                        <a:rPr lang="en-AU" sz="1400" dirty="0">
                          <a:effectLst/>
                        </a:rPr>
                        <a:t>Scalable prototype at factory level</a:t>
                      </a:r>
                      <a:endParaRPr lang="en-IN" sz="1400" dirty="0">
                        <a:effectLst/>
                      </a:endParaRPr>
                    </a:p>
                    <a:p>
                      <a:pPr marL="342900" lvl="0" indent="-342900">
                        <a:lnSpc>
                          <a:spcPct val="115000"/>
                        </a:lnSpc>
                        <a:spcBef>
                          <a:spcPts val="100"/>
                        </a:spcBef>
                        <a:spcAft>
                          <a:spcPts val="100"/>
                        </a:spcAft>
                        <a:buFont typeface="+mj-lt"/>
                        <a:buAutoNum type="arabicPeriod"/>
                        <a:tabLst>
                          <a:tab pos="454660" algn="l"/>
                          <a:tab pos="1350645" algn="l"/>
                          <a:tab pos="1350645" algn="l"/>
                        </a:tabLst>
                      </a:pPr>
                      <a:r>
                        <a:rPr lang="en-AU" sz="1400" dirty="0">
                          <a:effectLst/>
                        </a:rPr>
                        <a:t>Documenting formula card and also </a:t>
                      </a:r>
                      <a:r>
                        <a:rPr lang="en-AU" sz="1400" dirty="0" err="1">
                          <a:effectLst/>
                        </a:rPr>
                        <a:t>bpr</a:t>
                      </a:r>
                      <a:r>
                        <a:rPr lang="en-AU" sz="1400" dirty="0">
                          <a:effectLst/>
                        </a:rPr>
                        <a:t> capturing all process</a:t>
                      </a:r>
                      <a:endParaRPr lang="en-IN" sz="1400" dirty="0">
                        <a:effectLst/>
                      </a:endParaRPr>
                    </a:p>
                    <a:p>
                      <a:pPr marL="342900" lvl="0" indent="-342900">
                        <a:lnSpc>
                          <a:spcPct val="115000"/>
                        </a:lnSpc>
                        <a:spcBef>
                          <a:spcPts val="100"/>
                        </a:spcBef>
                        <a:spcAft>
                          <a:spcPts val="100"/>
                        </a:spcAft>
                        <a:buFont typeface="+mj-lt"/>
                        <a:buAutoNum type="arabicPeriod"/>
                        <a:tabLst>
                          <a:tab pos="454660" algn="l"/>
                          <a:tab pos="1350645" algn="l"/>
                          <a:tab pos="1350645" algn="l"/>
                        </a:tabLst>
                      </a:pPr>
                      <a:r>
                        <a:rPr lang="en-AU" sz="1400" dirty="0">
                          <a:effectLst/>
                        </a:rPr>
                        <a:t>Sharing and presenting the results to core team</a:t>
                      </a:r>
                      <a:endParaRPr lang="en-IN" sz="1400" dirty="0">
                        <a:effectLst/>
                      </a:endParaRPr>
                    </a:p>
                    <a:p>
                      <a:pPr marL="342900" lvl="0" indent="-342900">
                        <a:lnSpc>
                          <a:spcPct val="115000"/>
                        </a:lnSpc>
                        <a:spcBef>
                          <a:spcPts val="100"/>
                        </a:spcBef>
                        <a:spcAft>
                          <a:spcPts val="100"/>
                        </a:spcAft>
                        <a:buFont typeface="+mj-lt"/>
                        <a:buAutoNum type="arabicPeriod"/>
                        <a:tabLst>
                          <a:tab pos="454660" algn="l"/>
                          <a:tab pos="1350645" algn="l"/>
                          <a:tab pos="1350645" algn="l"/>
                        </a:tabLst>
                      </a:pPr>
                      <a:r>
                        <a:rPr lang="en-AU" sz="1400" dirty="0">
                          <a:effectLst/>
                        </a:rPr>
                        <a:t>Trainee will implement the category knowledge, formulation basics, success criteria, evaluation methodology (technical and consumer) and also data interpretation for decision making</a:t>
                      </a:r>
                      <a:endParaRPr lang="en-IN" sz="1400" dirty="0">
                        <a:effectLst/>
                      </a:endParaRPr>
                    </a:p>
                  </a:txBody>
                  <a:tcPr marL="33810" marR="33810" marT="0" marB="0"/>
                </a:tc>
                <a:extLst>
                  <a:ext uri="{0D108BD9-81ED-4DB2-BD59-A6C34878D82A}">
                    <a16:rowId xmlns:a16="http://schemas.microsoft.com/office/drawing/2014/main" val="1631584687"/>
                  </a:ext>
                </a:extLst>
              </a:tr>
              <a:tr h="874894">
                <a:tc>
                  <a:txBody>
                    <a:bodyPr/>
                    <a:lstStyle/>
                    <a:p>
                      <a:pPr>
                        <a:lnSpc>
                          <a:spcPct val="115000"/>
                        </a:lnSpc>
                      </a:pPr>
                      <a:r>
                        <a:rPr lang="en-AU" sz="1400" dirty="0">
                          <a:effectLst/>
                        </a:rPr>
                        <a:t> Success criteria</a:t>
                      </a:r>
                      <a:endParaRPr lang="en-IN" sz="1400" dirty="0">
                        <a:effectLst/>
                      </a:endParaRPr>
                    </a:p>
                    <a:p>
                      <a:pPr marL="342900" lvl="0" indent="-342900">
                        <a:lnSpc>
                          <a:spcPct val="115000"/>
                        </a:lnSpc>
                        <a:spcBef>
                          <a:spcPts val="100"/>
                        </a:spcBef>
                        <a:spcAft>
                          <a:spcPts val="100"/>
                        </a:spcAft>
                        <a:buClr>
                          <a:srgbClr val="999999"/>
                        </a:buClr>
                        <a:buFont typeface="Symbol" panose="05050102010706020507" pitchFamily="18" charset="2"/>
                        <a:buChar char=""/>
                        <a:tabLst>
                          <a:tab pos="454660" algn="l"/>
                          <a:tab pos="1350645" algn="l"/>
                        </a:tabLst>
                      </a:pPr>
                      <a:r>
                        <a:rPr lang="en-AU" sz="1400" dirty="0">
                          <a:effectLst/>
                        </a:rPr>
                        <a:t>How will we know if it is successful?</a:t>
                      </a:r>
                      <a:endParaRPr lang="en-IN" sz="1400" dirty="0">
                        <a:effectLst/>
                      </a:endParaRPr>
                    </a:p>
                    <a:p>
                      <a:pPr marL="342900" lvl="0" indent="-342900">
                        <a:lnSpc>
                          <a:spcPct val="115000"/>
                        </a:lnSpc>
                        <a:spcBef>
                          <a:spcPts val="100"/>
                        </a:spcBef>
                        <a:spcAft>
                          <a:spcPts val="100"/>
                        </a:spcAft>
                        <a:buClr>
                          <a:srgbClr val="999999"/>
                        </a:buClr>
                        <a:buFont typeface="Symbol" panose="05050102010706020507" pitchFamily="18" charset="2"/>
                        <a:buChar char=""/>
                        <a:tabLst>
                          <a:tab pos="454660" algn="l"/>
                          <a:tab pos="1350645" algn="l"/>
                        </a:tabLst>
                      </a:pPr>
                      <a:r>
                        <a:rPr lang="en-AU" sz="1400" dirty="0">
                          <a:effectLst/>
                        </a:rPr>
                        <a:t>What are the key KPIs?</a:t>
                      </a:r>
                      <a:endParaRPr lang="en-IN" sz="1400" dirty="0">
                        <a:effectLst/>
                      </a:endParaRPr>
                    </a:p>
                  </a:txBody>
                  <a:tcPr marL="33810" marR="33810" marT="0" marB="0"/>
                </a:tc>
                <a:tc>
                  <a:txBody>
                    <a:bodyPr/>
                    <a:lstStyle/>
                    <a:p>
                      <a:pPr marL="342900" lvl="0" indent="-342900">
                        <a:lnSpc>
                          <a:spcPct val="115000"/>
                        </a:lnSpc>
                        <a:spcBef>
                          <a:spcPts val="100"/>
                        </a:spcBef>
                        <a:spcAft>
                          <a:spcPts val="100"/>
                        </a:spcAft>
                        <a:buFont typeface="+mj-lt"/>
                        <a:buAutoNum type="arabicPeriod"/>
                        <a:tabLst>
                          <a:tab pos="454660" algn="l"/>
                          <a:tab pos="1350645" algn="l"/>
                          <a:tab pos="1350645" algn="l"/>
                        </a:tabLst>
                      </a:pPr>
                      <a:r>
                        <a:rPr lang="en-AU" sz="1400" dirty="0">
                          <a:effectLst/>
                        </a:rPr>
                        <a:t>1-2 prototypes which are consumer delightful vs current in-market and competitor in terms of appearance and texture</a:t>
                      </a:r>
                      <a:endParaRPr lang="en-IN" sz="1400" dirty="0">
                        <a:effectLst/>
                      </a:endParaRPr>
                    </a:p>
                    <a:p>
                      <a:pPr marL="342900" lvl="0" indent="-342900">
                        <a:lnSpc>
                          <a:spcPct val="115000"/>
                        </a:lnSpc>
                        <a:spcBef>
                          <a:spcPts val="100"/>
                        </a:spcBef>
                        <a:spcAft>
                          <a:spcPts val="100"/>
                        </a:spcAft>
                        <a:buFont typeface="+mj-lt"/>
                        <a:buAutoNum type="arabicPeriod"/>
                        <a:tabLst>
                          <a:tab pos="454660" algn="l"/>
                          <a:tab pos="1350645" algn="l"/>
                          <a:tab pos="1350645" algn="l"/>
                        </a:tabLst>
                      </a:pPr>
                      <a:r>
                        <a:rPr lang="en-AU" sz="1400" dirty="0">
                          <a:effectLst/>
                        </a:rPr>
                        <a:t>Scalable prototype at factory level</a:t>
                      </a:r>
                      <a:endParaRPr lang="en-IN" sz="1400" dirty="0">
                        <a:effectLst/>
                      </a:endParaRPr>
                    </a:p>
                  </a:txBody>
                  <a:tcPr marL="33810" marR="33810" marT="0" marB="0"/>
                </a:tc>
                <a:extLst>
                  <a:ext uri="{0D108BD9-81ED-4DB2-BD59-A6C34878D82A}">
                    <a16:rowId xmlns:a16="http://schemas.microsoft.com/office/drawing/2014/main" val="2890041153"/>
                  </a:ext>
                </a:extLst>
              </a:tr>
              <a:tr h="428370">
                <a:tc>
                  <a:txBody>
                    <a:bodyPr/>
                    <a:lstStyle/>
                    <a:p>
                      <a:pPr>
                        <a:lnSpc>
                          <a:spcPct val="115000"/>
                        </a:lnSpc>
                      </a:pPr>
                      <a:r>
                        <a:rPr lang="en-AU" sz="1400" dirty="0">
                          <a:effectLst/>
                        </a:rPr>
                        <a:t>Team members</a:t>
                      </a:r>
                      <a:endParaRPr lang="en-IN" sz="1400" dirty="0">
                        <a:effectLst/>
                      </a:endParaRPr>
                    </a:p>
                    <a:p>
                      <a:pPr marL="342900" lvl="0" indent="-342900">
                        <a:lnSpc>
                          <a:spcPct val="115000"/>
                        </a:lnSpc>
                        <a:spcBef>
                          <a:spcPts val="100"/>
                        </a:spcBef>
                        <a:spcAft>
                          <a:spcPts val="100"/>
                        </a:spcAft>
                        <a:buClr>
                          <a:srgbClr val="999999"/>
                        </a:buClr>
                        <a:buFont typeface="Symbol" panose="05050102010706020507" pitchFamily="18" charset="2"/>
                        <a:buChar char=""/>
                        <a:tabLst>
                          <a:tab pos="454660" algn="l"/>
                          <a:tab pos="1350645" algn="l"/>
                        </a:tabLst>
                      </a:pPr>
                      <a:r>
                        <a:rPr lang="en-AU" sz="1400" dirty="0">
                          <a:effectLst/>
                        </a:rPr>
                        <a:t>Who will be key stakeholders for the trainee?</a:t>
                      </a:r>
                      <a:endParaRPr lang="en-IN" sz="1400" dirty="0">
                        <a:effectLst/>
                      </a:endParaRPr>
                    </a:p>
                  </a:txBody>
                  <a:tcPr marL="33810" marR="33810" marT="0" marB="0"/>
                </a:tc>
                <a:tc>
                  <a:txBody>
                    <a:bodyPr/>
                    <a:lstStyle/>
                    <a:p>
                      <a:pPr marL="228600" indent="-228600">
                        <a:lnSpc>
                          <a:spcPct val="115000"/>
                        </a:lnSpc>
                        <a:spcBef>
                          <a:spcPts val="100"/>
                        </a:spcBef>
                        <a:spcAft>
                          <a:spcPts val="100"/>
                        </a:spcAft>
                        <a:tabLst>
                          <a:tab pos="454660" algn="l"/>
                          <a:tab pos="1350645" algn="l"/>
                          <a:tab pos="1350645" algn="l"/>
                        </a:tabLst>
                      </a:pPr>
                      <a:r>
                        <a:rPr lang="en-IN" sz="1400" dirty="0">
                          <a:effectLst/>
                        </a:rPr>
                        <a:t>Dove Brand Team, Product Supply Chain</a:t>
                      </a:r>
                      <a:endParaRPr lang="en-IN" sz="1400" dirty="0">
                        <a:effectLst/>
                        <a:latin typeface="Arial" panose="020B0604020202020204" pitchFamily="34" charset="0"/>
                        <a:ea typeface="Times" panose="02020603050405020304" pitchFamily="18" charset="0"/>
                        <a:cs typeface="Times New Roman" panose="02020603050405020304" pitchFamily="18" charset="0"/>
                      </a:endParaRPr>
                    </a:p>
                  </a:txBody>
                  <a:tcPr marL="33810" marR="33810" marT="0" marB="0"/>
                </a:tc>
                <a:extLst>
                  <a:ext uri="{0D108BD9-81ED-4DB2-BD59-A6C34878D82A}">
                    <a16:rowId xmlns:a16="http://schemas.microsoft.com/office/drawing/2014/main" val="4139416741"/>
                  </a:ext>
                </a:extLst>
              </a:tr>
            </a:tbl>
          </a:graphicData>
        </a:graphic>
      </p:graphicFrame>
    </p:spTree>
    <p:extLst>
      <p:ext uri="{BB962C8B-B14F-4D97-AF65-F5344CB8AC3E}">
        <p14:creationId xmlns:p14="http://schemas.microsoft.com/office/powerpoint/2010/main" val="16607315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0F46BC-B3B4-D9F8-8AC2-D442C59876A7}"/>
              </a:ext>
            </a:extLst>
          </p:cNvPr>
          <p:cNvSpPr>
            <a:spLocks noGrp="1"/>
          </p:cNvSpPr>
          <p:nvPr>
            <p:ph type="body" sz="quarter" idx="10"/>
          </p:nvPr>
        </p:nvSpPr>
        <p:spPr>
          <a:xfrm>
            <a:off x="685800" y="959563"/>
            <a:ext cx="10820400" cy="5164417"/>
          </a:xfrm>
        </p:spPr>
        <p:txBody>
          <a:bodyPr/>
          <a:lstStyle/>
          <a:p>
            <a:r>
              <a:rPr lang="en-US" dirty="0">
                <a:latin typeface="Unilever Shilling" panose="020B0502020202020204" pitchFamily="34" charset="0"/>
                <a:cs typeface="Unilever Shilling" panose="020B0502020202020204" pitchFamily="34" charset="0"/>
              </a:rPr>
              <a:t>Explain the theory of mixing and how to prevent it. </a:t>
            </a:r>
          </a:p>
          <a:p>
            <a:endParaRPr lang="en-US" dirty="0">
              <a:latin typeface="Unilever Shilling" panose="020B0502020202020204" pitchFamily="34" charset="0"/>
              <a:cs typeface="Unilever Shilling" panose="020B0502020202020204" pitchFamily="34" charset="0"/>
            </a:endParaRPr>
          </a:p>
          <a:p>
            <a:endParaRPr lang="en-US" dirty="0">
              <a:latin typeface="Unilever Shilling" panose="020B0502020202020204" pitchFamily="34" charset="0"/>
              <a:cs typeface="Unilever Shilling" panose="020B0502020202020204" pitchFamily="34" charset="0"/>
            </a:endParaRPr>
          </a:p>
          <a:p>
            <a:r>
              <a:rPr lang="en-US" dirty="0">
                <a:latin typeface="Unilever Shilling" panose="020B0502020202020204" pitchFamily="34" charset="0"/>
                <a:cs typeface="Unilever Shilling" panose="020B0502020202020204" pitchFamily="34" charset="0"/>
              </a:rPr>
              <a:t>Idea with surface tension and others </a:t>
            </a:r>
          </a:p>
          <a:p>
            <a:endParaRPr lang="en-US" dirty="0">
              <a:latin typeface="Unilever Shilling" panose="020B0502020202020204" pitchFamily="34" charset="0"/>
              <a:cs typeface="Unilever Shilling" panose="020B0502020202020204" pitchFamily="34" charset="0"/>
            </a:endParaRPr>
          </a:p>
          <a:p>
            <a:endParaRPr lang="en-US" dirty="0">
              <a:latin typeface="Unilever Shilling" panose="020B0502020202020204" pitchFamily="34" charset="0"/>
              <a:cs typeface="Unilever Shilling" panose="020B0502020202020204" pitchFamily="34" charset="0"/>
            </a:endParaRPr>
          </a:p>
          <a:p>
            <a:endParaRPr lang="en-US" dirty="0">
              <a:latin typeface="Unilever Shilling" panose="020B0502020202020204" pitchFamily="34" charset="0"/>
              <a:cs typeface="Unilever Shilling" panose="020B0502020202020204" pitchFamily="34" charset="0"/>
            </a:endParaRPr>
          </a:p>
          <a:p>
            <a:r>
              <a:rPr lang="en-US" dirty="0">
                <a:latin typeface="Unilever Shilling" panose="020B0502020202020204" pitchFamily="34" charset="0"/>
                <a:cs typeface="Unilever Shilling" panose="020B0502020202020204" pitchFamily="34" charset="0"/>
              </a:rPr>
              <a:t>Ideation of the processing and packaging </a:t>
            </a:r>
          </a:p>
          <a:p>
            <a:endParaRPr lang="en-US" dirty="0">
              <a:latin typeface="Unilever Shilling" panose="020B0502020202020204" pitchFamily="34" charset="0"/>
              <a:cs typeface="Unilever Shilling" panose="020B0502020202020204" pitchFamily="34" charset="0"/>
            </a:endParaRPr>
          </a:p>
          <a:p>
            <a:endParaRPr lang="en-US" dirty="0">
              <a:latin typeface="Unilever Shilling" panose="020B0502020202020204" pitchFamily="34" charset="0"/>
              <a:cs typeface="Unilever Shilling" panose="020B0502020202020204" pitchFamily="34" charset="0"/>
            </a:endParaRPr>
          </a:p>
          <a:p>
            <a:endParaRPr lang="en-US" dirty="0">
              <a:latin typeface="Unilever Shilling" panose="020B0502020202020204" pitchFamily="34" charset="0"/>
              <a:cs typeface="Unilever Shilling" panose="020B0502020202020204" pitchFamily="34" charset="0"/>
            </a:endParaRPr>
          </a:p>
          <a:p>
            <a:r>
              <a:rPr lang="en-US" dirty="0">
                <a:latin typeface="Unilever Shilling" panose="020B0502020202020204" pitchFamily="34" charset="0"/>
                <a:cs typeface="Unilever Shilling" panose="020B0502020202020204" pitchFamily="34" charset="0"/>
              </a:rPr>
              <a:t>How can I check the cross section??</a:t>
            </a:r>
          </a:p>
          <a:p>
            <a:r>
              <a:rPr lang="en-US" dirty="0">
                <a:latin typeface="Unilever Shilling" panose="020B0502020202020204" pitchFamily="34" charset="0"/>
                <a:cs typeface="Unilever Shilling" panose="020B0502020202020204" pitchFamily="34" charset="0"/>
              </a:rPr>
              <a:t>- One of the way to do it is with open cylinder with removable upper and lower lids. You make the product carefully and hold the lids tight to shake it well. The remove the upper lid and the entire cylinder, cut through the middle and check the cross section.</a:t>
            </a:r>
            <a:endParaRPr lang="en-IN" dirty="0">
              <a:latin typeface="Unilever Shilling" panose="020B0502020202020204" pitchFamily="34" charset="0"/>
              <a:cs typeface="Unilever Shilling" panose="020B0502020202020204" pitchFamily="34" charset="0"/>
            </a:endParaRPr>
          </a:p>
        </p:txBody>
      </p:sp>
      <p:sp>
        <p:nvSpPr>
          <p:cNvPr id="3" name="Title 2">
            <a:extLst>
              <a:ext uri="{FF2B5EF4-FFF2-40B4-BE49-F238E27FC236}">
                <a16:creationId xmlns:a16="http://schemas.microsoft.com/office/drawing/2014/main" id="{AB2077BA-FCBA-4B35-ECF1-F27D05A08635}"/>
              </a:ext>
            </a:extLst>
          </p:cNvPr>
          <p:cNvSpPr>
            <a:spLocks noGrp="1"/>
          </p:cNvSpPr>
          <p:nvPr>
            <p:ph type="title"/>
          </p:nvPr>
        </p:nvSpPr>
        <p:spPr/>
        <p:txBody>
          <a:bodyPr/>
          <a:lstStyle/>
          <a:p>
            <a:r>
              <a:rPr lang="en-US" dirty="0">
                <a:latin typeface="Unilever Shilling" panose="020B0502020202020204" pitchFamily="34" charset="0"/>
                <a:cs typeface="Unilever Shilling" panose="020B0502020202020204" pitchFamily="34" charset="0"/>
              </a:rPr>
              <a:t>Next Steps:</a:t>
            </a:r>
            <a:endParaRPr lang="en-IN" dirty="0">
              <a:latin typeface="Unilever Shilling" panose="020B0502020202020204" pitchFamily="34" charset="0"/>
              <a:cs typeface="Unilever Shilling" panose="020B0502020202020204" pitchFamily="34" charset="0"/>
            </a:endParaRPr>
          </a:p>
        </p:txBody>
      </p:sp>
    </p:spTree>
    <p:extLst>
      <p:ext uri="{BB962C8B-B14F-4D97-AF65-F5344CB8AC3E}">
        <p14:creationId xmlns:p14="http://schemas.microsoft.com/office/powerpoint/2010/main" val="3721329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C405E2-704A-CC77-A1A3-10D830B04C21}"/>
              </a:ext>
            </a:extLst>
          </p:cNvPr>
          <p:cNvSpPr>
            <a:spLocks noGrp="1"/>
          </p:cNvSpPr>
          <p:nvPr>
            <p:ph type="body" sz="quarter" idx="10"/>
          </p:nvPr>
        </p:nvSpPr>
        <p:spPr/>
        <p:txBody>
          <a:bodyPr/>
          <a:lstStyle/>
          <a:p>
            <a:endParaRPr lang="en-US" sz="2000" dirty="0">
              <a:latin typeface="Unilever Shilling" panose="020B0502020202020204" pitchFamily="34" charset="0"/>
              <a:cs typeface="Unilever Shilling" panose="020B0502020202020204" pitchFamily="34" charset="0"/>
            </a:endParaRPr>
          </a:p>
        </p:txBody>
      </p:sp>
      <p:sp>
        <p:nvSpPr>
          <p:cNvPr id="3" name="Title 2">
            <a:extLst>
              <a:ext uri="{FF2B5EF4-FFF2-40B4-BE49-F238E27FC236}">
                <a16:creationId xmlns:a16="http://schemas.microsoft.com/office/drawing/2014/main" id="{1F55777D-7C3F-3071-928B-342838EEA933}"/>
              </a:ext>
            </a:extLst>
          </p:cNvPr>
          <p:cNvSpPr>
            <a:spLocks noGrp="1"/>
          </p:cNvSpPr>
          <p:nvPr>
            <p:ph type="title"/>
          </p:nvPr>
        </p:nvSpPr>
        <p:spPr/>
        <p:txBody>
          <a:bodyPr/>
          <a:lstStyle/>
          <a:p>
            <a:endParaRPr lang="en-IN" dirty="0">
              <a:latin typeface="Unilever Shilling" panose="020B0502020202020204" pitchFamily="34" charset="0"/>
              <a:cs typeface="Unilever Shilling" panose="020B0502020202020204" pitchFamily="34" charset="0"/>
            </a:endParaRPr>
          </a:p>
        </p:txBody>
      </p:sp>
    </p:spTree>
    <p:extLst>
      <p:ext uri="{BB962C8B-B14F-4D97-AF65-F5344CB8AC3E}">
        <p14:creationId xmlns:p14="http://schemas.microsoft.com/office/powerpoint/2010/main" val="16726354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D9E5454-AFA9-B158-85EB-C738316036FF}"/>
              </a:ext>
            </a:extLst>
          </p:cNvPr>
          <p:cNvSpPr>
            <a:spLocks noGrp="1"/>
          </p:cNvSpPr>
          <p:nvPr>
            <p:ph type="body" sz="quarter" idx="10"/>
          </p:nvPr>
        </p:nvSpPr>
        <p:spPr/>
        <p:txBody>
          <a:bodyPr/>
          <a:lstStyle/>
          <a:p>
            <a:r>
              <a:rPr lang="en-US" dirty="0"/>
              <a:t>Identify Material &amp; Develop product with shimmer / glitter </a:t>
            </a:r>
            <a:endParaRPr lang="en-IN" dirty="0"/>
          </a:p>
        </p:txBody>
      </p:sp>
    </p:spTree>
    <p:extLst>
      <p:ext uri="{BB962C8B-B14F-4D97-AF65-F5344CB8AC3E}">
        <p14:creationId xmlns:p14="http://schemas.microsoft.com/office/powerpoint/2010/main" val="31961034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A8BBD1-F6AD-3F0C-2CB1-2CFD7E22FD28}"/>
              </a:ext>
            </a:extLst>
          </p:cNvPr>
          <p:cNvSpPr>
            <a:spLocks noGrp="1"/>
          </p:cNvSpPr>
          <p:nvPr>
            <p:ph type="body" sz="quarter" idx="10"/>
          </p:nvPr>
        </p:nvSpPr>
        <p:spPr>
          <a:xfrm>
            <a:off x="685800" y="1174738"/>
            <a:ext cx="10820400" cy="5092498"/>
          </a:xfrm>
        </p:spPr>
        <p:txBody>
          <a:bodyPr/>
          <a:lstStyle/>
          <a:p>
            <a:r>
              <a:rPr lang="en-US" sz="2000" b="1" dirty="0">
                <a:latin typeface="Unilever Shilling" panose="020B0502020202020204" pitchFamily="34" charset="0"/>
                <a:cs typeface="Unilever Shilling" panose="020B0502020202020204" pitchFamily="34" charset="0"/>
              </a:rPr>
              <a:t>What are the consumer benefits the product is supposed to give?</a:t>
            </a:r>
          </a:p>
          <a:p>
            <a:endParaRPr lang="en-US" sz="2000" b="1" dirty="0">
              <a:latin typeface="Unilever Shilling" panose="020B0502020202020204" pitchFamily="34" charset="0"/>
              <a:cs typeface="Unilever Shilling" panose="020B0502020202020204" pitchFamily="34" charset="0"/>
            </a:endParaRPr>
          </a:p>
          <a:p>
            <a:pPr marL="342900" indent="-342900">
              <a:buFontTx/>
              <a:buChar char="-"/>
            </a:pPr>
            <a:r>
              <a:rPr lang="en-US" sz="2000" dirty="0">
                <a:latin typeface="Unilever Shilling" panose="020B0502020202020204" pitchFamily="34" charset="0"/>
                <a:cs typeface="Unilever Shilling" panose="020B0502020202020204" pitchFamily="34" charset="0"/>
              </a:rPr>
              <a:t>The shimmers or pearls will </a:t>
            </a:r>
            <a:r>
              <a:rPr lang="en-US" sz="2000" b="1" dirty="0">
                <a:latin typeface="Unilever Shilling" panose="020B0502020202020204" pitchFamily="34" charset="0"/>
                <a:cs typeface="Unilever Shilling" panose="020B0502020202020204" pitchFamily="34" charset="0"/>
              </a:rPr>
              <a:t>provide an appealing appearance </a:t>
            </a:r>
            <a:r>
              <a:rPr lang="en-US" sz="2000" dirty="0">
                <a:latin typeface="Unilever Shilling" panose="020B0502020202020204" pitchFamily="34" charset="0"/>
                <a:cs typeface="Unilever Shilling" panose="020B0502020202020204" pitchFamily="34" charset="0"/>
              </a:rPr>
              <a:t>in the product</a:t>
            </a:r>
          </a:p>
          <a:p>
            <a:endParaRPr lang="en-US" sz="2000" dirty="0">
              <a:latin typeface="Unilever Shilling" panose="020B0502020202020204" pitchFamily="34" charset="0"/>
              <a:cs typeface="Unilever Shilling" panose="020B0502020202020204" pitchFamily="34" charset="0"/>
            </a:endParaRPr>
          </a:p>
          <a:p>
            <a:pPr marL="342900" indent="-342900">
              <a:buFontTx/>
              <a:buChar char="-"/>
            </a:pPr>
            <a:r>
              <a:rPr lang="en-US" sz="2000" dirty="0">
                <a:latin typeface="Unilever Shilling" panose="020B0502020202020204" pitchFamily="34" charset="0"/>
                <a:cs typeface="Unilever Shilling" panose="020B0502020202020204" pitchFamily="34" charset="0"/>
              </a:rPr>
              <a:t>As the packaging of most of our masks are in opaque tubs, the product should reflect the same </a:t>
            </a:r>
            <a:r>
              <a:rPr lang="en-US" sz="2000" b="1" dirty="0">
                <a:latin typeface="Unilever Shilling" panose="020B0502020202020204" pitchFamily="34" charset="0"/>
                <a:cs typeface="Unilever Shilling" panose="020B0502020202020204" pitchFamily="34" charset="0"/>
              </a:rPr>
              <a:t>while consumer will rub it in their hands</a:t>
            </a:r>
            <a:endParaRPr lang="en-US" sz="2000" dirty="0">
              <a:latin typeface="Unilever Shilling" panose="020B0502020202020204" pitchFamily="34" charset="0"/>
              <a:cs typeface="Unilever Shilling" panose="020B0502020202020204" pitchFamily="34" charset="0"/>
            </a:endParaRPr>
          </a:p>
          <a:p>
            <a:pPr marL="342900" indent="-342900">
              <a:buFontTx/>
              <a:buChar char="-"/>
            </a:pPr>
            <a:endParaRPr lang="en-IN" sz="2000" dirty="0">
              <a:latin typeface="Unilever Shilling" panose="020B0502020202020204" pitchFamily="34" charset="0"/>
              <a:cs typeface="Unilever Shilling" panose="020B0502020202020204" pitchFamily="34" charset="0"/>
            </a:endParaRPr>
          </a:p>
          <a:p>
            <a:pPr marL="342900" indent="-342900">
              <a:buFontTx/>
              <a:buChar char="-"/>
            </a:pPr>
            <a:r>
              <a:rPr lang="en-IN" sz="2000" dirty="0">
                <a:latin typeface="Unilever Shilling" panose="020B0502020202020204" pitchFamily="34" charset="0"/>
                <a:cs typeface="Unilever Shilling" panose="020B0502020202020204" pitchFamily="34" charset="0"/>
              </a:rPr>
              <a:t>Further if we can make it deposited on the hair, it should </a:t>
            </a:r>
            <a:r>
              <a:rPr lang="en-IN" sz="2000" b="1" dirty="0">
                <a:latin typeface="Unilever Shilling" panose="020B0502020202020204" pitchFamily="34" charset="0"/>
                <a:cs typeface="Unilever Shilling" panose="020B0502020202020204" pitchFamily="34" charset="0"/>
              </a:rPr>
              <a:t>serve a glittery effect on the hair </a:t>
            </a:r>
            <a:r>
              <a:rPr lang="en-IN" sz="2000" dirty="0">
                <a:latin typeface="Unilever Shilling" panose="020B0502020202020204" pitchFamily="34" charset="0"/>
                <a:cs typeface="Unilever Shilling" panose="020B0502020202020204" pitchFamily="34" charset="0"/>
              </a:rPr>
              <a:t>fibre</a:t>
            </a:r>
          </a:p>
          <a:p>
            <a:endParaRPr lang="en-IN" sz="2000" dirty="0">
              <a:latin typeface="Unilever Shilling" panose="020B0502020202020204" pitchFamily="34" charset="0"/>
              <a:cs typeface="Unilever Shilling" panose="020B0502020202020204" pitchFamily="34" charset="0"/>
            </a:endParaRPr>
          </a:p>
          <a:p>
            <a:r>
              <a:rPr lang="en-IN" sz="2000" dirty="0">
                <a:latin typeface="Unilever Shilling" panose="020B0502020202020204" pitchFamily="34" charset="0"/>
                <a:cs typeface="Unilever Shilling" panose="020B0502020202020204" pitchFamily="34" charset="0"/>
              </a:rPr>
              <a:t>Problem Statement: </a:t>
            </a:r>
          </a:p>
          <a:p>
            <a:r>
              <a:rPr lang="en-IN" sz="2000" dirty="0">
                <a:latin typeface="Unilever Shilling" panose="020B0502020202020204" pitchFamily="34" charset="0"/>
                <a:cs typeface="Unilever Shilling" panose="020B0502020202020204" pitchFamily="34" charset="0"/>
              </a:rPr>
              <a:t>Provide all the benefits mentioned above without changing the sensorial benefits given by the base mask</a:t>
            </a:r>
          </a:p>
          <a:p>
            <a:endParaRPr lang="en-IN" sz="2000" dirty="0">
              <a:latin typeface="Unilever Shilling" panose="020B0502020202020204" pitchFamily="34" charset="0"/>
              <a:cs typeface="Unilever Shilling" panose="020B0502020202020204" pitchFamily="34" charset="0"/>
            </a:endParaRPr>
          </a:p>
        </p:txBody>
      </p:sp>
      <p:sp>
        <p:nvSpPr>
          <p:cNvPr id="3" name="Title 2">
            <a:extLst>
              <a:ext uri="{FF2B5EF4-FFF2-40B4-BE49-F238E27FC236}">
                <a16:creationId xmlns:a16="http://schemas.microsoft.com/office/drawing/2014/main" id="{8839FE37-F239-F488-EFCF-57DF3DA804C6}"/>
              </a:ext>
            </a:extLst>
          </p:cNvPr>
          <p:cNvSpPr>
            <a:spLocks noGrp="1"/>
          </p:cNvSpPr>
          <p:nvPr>
            <p:ph type="title"/>
          </p:nvPr>
        </p:nvSpPr>
        <p:spPr>
          <a:xfrm>
            <a:off x="685800" y="454656"/>
            <a:ext cx="10820400" cy="400110"/>
          </a:xfrm>
        </p:spPr>
        <p:txBody>
          <a:bodyPr/>
          <a:lstStyle/>
          <a:p>
            <a:endParaRPr lang="en-IN" dirty="0"/>
          </a:p>
        </p:txBody>
      </p:sp>
    </p:spTree>
    <p:extLst>
      <p:ext uri="{BB962C8B-B14F-4D97-AF65-F5344CB8AC3E}">
        <p14:creationId xmlns:p14="http://schemas.microsoft.com/office/powerpoint/2010/main" val="16760347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64FF3A-201E-E4B3-0307-23492EDEE533}"/>
              </a:ext>
            </a:extLst>
          </p:cNvPr>
          <p:cNvSpPr>
            <a:spLocks noGrp="1"/>
          </p:cNvSpPr>
          <p:nvPr>
            <p:ph type="body" sz="quarter" idx="10"/>
          </p:nvPr>
        </p:nvSpPr>
        <p:spPr/>
        <p:txBody>
          <a:bodyPr/>
          <a:lstStyle/>
          <a:p>
            <a:endParaRPr lang="en-IN" sz="2000" dirty="0">
              <a:latin typeface="Unilever Shilling" panose="020B0502020202020204" pitchFamily="34" charset="0"/>
              <a:cs typeface="Unilever Shilling" panose="020B0502020202020204" pitchFamily="34" charset="0"/>
            </a:endParaRPr>
          </a:p>
        </p:txBody>
      </p:sp>
      <p:sp>
        <p:nvSpPr>
          <p:cNvPr id="3" name="Title 2">
            <a:extLst>
              <a:ext uri="{FF2B5EF4-FFF2-40B4-BE49-F238E27FC236}">
                <a16:creationId xmlns:a16="http://schemas.microsoft.com/office/drawing/2014/main" id="{BAE2E4CB-1DFB-EF73-855A-3889CDCDC6F9}"/>
              </a:ext>
            </a:extLst>
          </p:cNvPr>
          <p:cNvSpPr>
            <a:spLocks noGrp="1"/>
          </p:cNvSpPr>
          <p:nvPr>
            <p:ph type="title"/>
          </p:nvPr>
        </p:nvSpPr>
        <p:spPr/>
        <p:txBody>
          <a:bodyPr/>
          <a:lstStyle/>
          <a:p>
            <a:endParaRPr lang="en-IN" dirty="0">
              <a:latin typeface="Unilever Shilling" panose="020B0502020202020204" pitchFamily="34" charset="0"/>
              <a:cs typeface="Unilever Shilling" panose="020B0502020202020204" pitchFamily="34" charset="0"/>
            </a:endParaRPr>
          </a:p>
        </p:txBody>
      </p:sp>
    </p:spTree>
    <p:extLst>
      <p:ext uri="{BB962C8B-B14F-4D97-AF65-F5344CB8AC3E}">
        <p14:creationId xmlns:p14="http://schemas.microsoft.com/office/powerpoint/2010/main" val="34778365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ECCC4A-5D2B-E816-D904-A8A674560A2D}"/>
              </a:ext>
            </a:extLst>
          </p:cNvPr>
          <p:cNvSpPr>
            <a:spLocks noGrp="1"/>
          </p:cNvSpPr>
          <p:nvPr>
            <p:ph type="title"/>
          </p:nvPr>
        </p:nvSpPr>
        <p:spPr>
          <a:xfrm>
            <a:off x="685800" y="437500"/>
            <a:ext cx="10820400" cy="400110"/>
          </a:xfrm>
        </p:spPr>
        <p:txBody>
          <a:bodyPr/>
          <a:lstStyle/>
          <a:p>
            <a:r>
              <a:rPr lang="en-US" dirty="0">
                <a:latin typeface="Unilever Shilling" panose="020B0502020202020204" pitchFamily="34" charset="0"/>
                <a:cs typeface="Unilever Shilling" panose="020B0502020202020204" pitchFamily="34" charset="0"/>
              </a:rPr>
              <a:t>The Shimmers:</a:t>
            </a:r>
            <a:endParaRPr lang="en-IN" dirty="0">
              <a:latin typeface="Unilever Shilling" panose="020B0502020202020204" pitchFamily="34" charset="0"/>
              <a:cs typeface="Unilever Shilling" panose="020B0502020202020204" pitchFamily="34" charset="0"/>
            </a:endParaRPr>
          </a:p>
        </p:txBody>
      </p:sp>
      <p:pic>
        <p:nvPicPr>
          <p:cNvPr id="9" name="Picture 8">
            <a:extLst>
              <a:ext uri="{FF2B5EF4-FFF2-40B4-BE49-F238E27FC236}">
                <a16:creationId xmlns:a16="http://schemas.microsoft.com/office/drawing/2014/main" id="{57902CA5-218F-81D0-6E62-0E1D894F8CCB}"/>
              </a:ext>
            </a:extLst>
          </p:cNvPr>
          <p:cNvPicPr>
            <a:picLocks noChangeAspect="1"/>
          </p:cNvPicPr>
          <p:nvPr/>
        </p:nvPicPr>
        <p:blipFill>
          <a:blip r:embed="rId2"/>
          <a:stretch>
            <a:fillRect/>
          </a:stretch>
        </p:blipFill>
        <p:spPr>
          <a:xfrm>
            <a:off x="685800" y="1021975"/>
            <a:ext cx="5051413" cy="3015769"/>
          </a:xfrm>
          <a:prstGeom prst="rect">
            <a:avLst/>
          </a:prstGeom>
        </p:spPr>
      </p:pic>
      <p:pic>
        <p:nvPicPr>
          <p:cNvPr id="14" name="Picture 13">
            <a:extLst>
              <a:ext uri="{FF2B5EF4-FFF2-40B4-BE49-F238E27FC236}">
                <a16:creationId xmlns:a16="http://schemas.microsoft.com/office/drawing/2014/main" id="{6EE9F6FB-B06F-3866-E374-03374EA7C908}"/>
              </a:ext>
            </a:extLst>
          </p:cNvPr>
          <p:cNvPicPr>
            <a:picLocks noChangeAspect="1"/>
          </p:cNvPicPr>
          <p:nvPr/>
        </p:nvPicPr>
        <p:blipFill>
          <a:blip r:embed="rId3"/>
          <a:stretch>
            <a:fillRect/>
          </a:stretch>
        </p:blipFill>
        <p:spPr>
          <a:xfrm>
            <a:off x="6625154" y="1021975"/>
            <a:ext cx="4224355" cy="3015769"/>
          </a:xfrm>
          <a:prstGeom prst="rect">
            <a:avLst/>
          </a:prstGeom>
        </p:spPr>
      </p:pic>
      <p:sp>
        <p:nvSpPr>
          <p:cNvPr id="2" name="TextBox 1">
            <a:extLst>
              <a:ext uri="{FF2B5EF4-FFF2-40B4-BE49-F238E27FC236}">
                <a16:creationId xmlns:a16="http://schemas.microsoft.com/office/drawing/2014/main" id="{200F3C96-65AC-C828-48CF-665D8389A5BB}"/>
              </a:ext>
            </a:extLst>
          </p:cNvPr>
          <p:cNvSpPr txBox="1"/>
          <p:nvPr/>
        </p:nvSpPr>
        <p:spPr>
          <a:xfrm>
            <a:off x="685801" y="4726112"/>
            <a:ext cx="10163708" cy="1415772"/>
          </a:xfrm>
          <a:prstGeom prst="rect">
            <a:avLst/>
          </a:prstGeom>
          <a:noFill/>
        </p:spPr>
        <p:txBody>
          <a:bodyPr wrap="square" rtlCol="0">
            <a:spAutoFit/>
          </a:bodyPr>
          <a:lstStyle/>
          <a:p>
            <a:r>
              <a:rPr lang="en-US" sz="2000" b="1" dirty="0">
                <a:latin typeface="Unilever Shilling" panose="020B0502020202020204" pitchFamily="34" charset="0"/>
                <a:cs typeface="Unilever Shilling" panose="020B0502020202020204" pitchFamily="34" charset="0"/>
              </a:rPr>
              <a:t>Two type of shimmers </a:t>
            </a:r>
          </a:p>
          <a:p>
            <a:r>
              <a:rPr lang="en-US" sz="2400" dirty="0">
                <a:latin typeface="Unilever Shilling" panose="020B0502020202020204" pitchFamily="34" charset="0"/>
                <a:cs typeface="Unilever Shilling" panose="020B0502020202020204" pitchFamily="34" charset="0"/>
              </a:rPr>
              <a:t>1) </a:t>
            </a:r>
            <a:r>
              <a:rPr lang="en-US" sz="2000" dirty="0">
                <a:latin typeface="Unilever Shilling" panose="020B0502020202020204" pitchFamily="34" charset="0"/>
                <a:cs typeface="Unilever Shilling" panose="020B0502020202020204" pitchFamily="34" charset="0"/>
              </a:rPr>
              <a:t>Interference: </a:t>
            </a:r>
            <a:r>
              <a:rPr lang="en-US" dirty="0">
                <a:latin typeface="Unilever Shilling" panose="020B0502020202020204" pitchFamily="34" charset="0"/>
                <a:cs typeface="Unilever Shilling" panose="020B0502020202020204" pitchFamily="34" charset="0"/>
              </a:rPr>
              <a:t>with TiO2 coating and when white light falls on them they reflect only a particular color from the spectrum</a:t>
            </a:r>
            <a:endParaRPr lang="en-US" sz="2400" dirty="0">
              <a:latin typeface="Unilever Shilling" panose="020B0502020202020204" pitchFamily="34" charset="0"/>
              <a:cs typeface="Unilever Shilling" panose="020B0502020202020204" pitchFamily="34" charset="0"/>
            </a:endParaRPr>
          </a:p>
          <a:p>
            <a:r>
              <a:rPr lang="en-IN" sz="2400" dirty="0">
                <a:latin typeface="Unilever Shilling" panose="020B0502020202020204" pitchFamily="34" charset="0"/>
                <a:cs typeface="Unilever Shilling" panose="020B0502020202020204" pitchFamily="34" charset="0"/>
              </a:rPr>
              <a:t>2) </a:t>
            </a:r>
            <a:r>
              <a:rPr lang="en-IN" sz="2000" dirty="0">
                <a:latin typeface="Unilever Shilling" panose="020B0502020202020204" pitchFamily="34" charset="0"/>
                <a:cs typeface="Unilever Shilling" panose="020B0502020202020204" pitchFamily="34" charset="0"/>
              </a:rPr>
              <a:t>Coated with </a:t>
            </a:r>
            <a:r>
              <a:rPr lang="en-IN" sz="2000" dirty="0" err="1">
                <a:latin typeface="Unilever Shilling" panose="020B0502020202020204" pitchFamily="34" charset="0"/>
                <a:cs typeface="Unilever Shilling" panose="020B0502020202020204" pitchFamily="34" charset="0"/>
              </a:rPr>
              <a:t>color</a:t>
            </a:r>
            <a:r>
              <a:rPr lang="en-IN" sz="2000" dirty="0">
                <a:latin typeface="Unilever Shilling" panose="020B0502020202020204" pitchFamily="34" charset="0"/>
                <a:cs typeface="Unilever Shilling" panose="020B0502020202020204" pitchFamily="34" charset="0"/>
              </a:rPr>
              <a:t>: </a:t>
            </a:r>
            <a:r>
              <a:rPr lang="en-IN" dirty="0">
                <a:latin typeface="Unilever Shilling" panose="020B0502020202020204" pitchFamily="34" charset="0"/>
                <a:cs typeface="Unilever Shilling" panose="020B0502020202020204" pitchFamily="34" charset="0"/>
              </a:rPr>
              <a:t>These have </a:t>
            </a:r>
            <a:r>
              <a:rPr lang="en-IN" dirty="0" err="1">
                <a:latin typeface="Unilever Shilling" panose="020B0502020202020204" pitchFamily="34" charset="0"/>
                <a:cs typeface="Unilever Shilling" panose="020B0502020202020204" pitchFamily="34" charset="0"/>
              </a:rPr>
              <a:t>color</a:t>
            </a:r>
            <a:r>
              <a:rPr lang="en-IN" dirty="0">
                <a:latin typeface="Unilever Shilling" panose="020B0502020202020204" pitchFamily="34" charset="0"/>
                <a:cs typeface="Unilever Shilling" panose="020B0502020202020204" pitchFamily="34" charset="0"/>
              </a:rPr>
              <a:t> coating on them</a:t>
            </a:r>
          </a:p>
        </p:txBody>
      </p:sp>
    </p:spTree>
    <p:extLst>
      <p:ext uri="{BB962C8B-B14F-4D97-AF65-F5344CB8AC3E}">
        <p14:creationId xmlns:p14="http://schemas.microsoft.com/office/powerpoint/2010/main" val="11806463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AFFA2A-F21C-9DFC-DE29-B192A203344B}"/>
              </a:ext>
            </a:extLst>
          </p:cNvPr>
          <p:cNvSpPr>
            <a:spLocks noGrp="1"/>
          </p:cNvSpPr>
          <p:nvPr>
            <p:ph type="body" sz="quarter" idx="10"/>
          </p:nvPr>
        </p:nvSpPr>
        <p:spPr>
          <a:xfrm>
            <a:off x="685800" y="1027417"/>
            <a:ext cx="10820400" cy="5147352"/>
          </a:xfrm>
        </p:spPr>
        <p:txBody>
          <a:bodyPr/>
          <a:lstStyle/>
          <a:p>
            <a:endParaRPr lang="en-US" sz="1800" dirty="0">
              <a:latin typeface="Unilever Shilling" panose="020B0502020202020204" pitchFamily="34" charset="0"/>
              <a:cs typeface="Unilever Shilling" panose="020B0502020202020204" pitchFamily="34" charset="0"/>
            </a:endParaRPr>
          </a:p>
          <a:p>
            <a:r>
              <a:rPr lang="en-US" sz="1800" b="1" dirty="0">
                <a:latin typeface="Unilever Shilling" panose="020B0502020202020204" pitchFamily="34" charset="0"/>
                <a:cs typeface="Unilever Shilling" panose="020B0502020202020204" pitchFamily="34" charset="0"/>
              </a:rPr>
              <a:t>The decisive parameters </a:t>
            </a:r>
            <a:r>
              <a:rPr lang="en-US" sz="1800" dirty="0">
                <a:latin typeface="Unilever Shilling" panose="020B0502020202020204" pitchFamily="34" charset="0"/>
                <a:cs typeface="Unilever Shilling" panose="020B0502020202020204" pitchFamily="34" charset="0"/>
              </a:rPr>
              <a:t>for the appealing appearance : </a:t>
            </a:r>
          </a:p>
          <a:p>
            <a:pPr marL="457200" indent="-457200">
              <a:buAutoNum type="arabicPeriod"/>
            </a:pPr>
            <a:r>
              <a:rPr lang="en-US" dirty="0">
                <a:latin typeface="Unilever Shilling" panose="020B0502020202020204" pitchFamily="34" charset="0"/>
                <a:cs typeface="Unilever Shilling" panose="020B0502020202020204" pitchFamily="34" charset="0"/>
              </a:rPr>
              <a:t>Concentration of the shimmer</a:t>
            </a:r>
          </a:p>
          <a:p>
            <a:pPr marL="457200" indent="-457200">
              <a:buAutoNum type="arabicPeriod"/>
            </a:pPr>
            <a:r>
              <a:rPr lang="en-US" dirty="0">
                <a:latin typeface="Unilever Shilling" panose="020B0502020202020204" pitchFamily="34" charset="0"/>
                <a:cs typeface="Unilever Shilling" panose="020B0502020202020204" pitchFamily="34" charset="0"/>
              </a:rPr>
              <a:t>Size of the shimmer</a:t>
            </a:r>
          </a:p>
          <a:p>
            <a:pPr marL="457200" indent="-457200">
              <a:buAutoNum type="arabicPeriod"/>
            </a:pPr>
            <a:r>
              <a:rPr lang="en-US" dirty="0">
                <a:latin typeface="Unilever Shilling" panose="020B0502020202020204" pitchFamily="34" charset="0"/>
                <a:cs typeface="Unilever Shilling" panose="020B0502020202020204" pitchFamily="34" charset="0"/>
              </a:rPr>
              <a:t>Type of shimmer</a:t>
            </a:r>
          </a:p>
          <a:p>
            <a:endParaRPr lang="en-US" dirty="0">
              <a:latin typeface="Unilever Shilling" panose="020B0502020202020204" pitchFamily="34" charset="0"/>
              <a:cs typeface="Unilever Shilling" panose="020B0502020202020204" pitchFamily="34" charset="0"/>
            </a:endParaRPr>
          </a:p>
          <a:p>
            <a:r>
              <a:rPr lang="en-US" sz="1800" dirty="0">
                <a:latin typeface="Unilever Shilling" panose="020B0502020202020204" pitchFamily="34" charset="0"/>
                <a:cs typeface="Unilever Shilling" panose="020B0502020202020204" pitchFamily="34" charset="0"/>
              </a:rPr>
              <a:t>Processing outline:</a:t>
            </a:r>
          </a:p>
          <a:p>
            <a:pPr marL="342900" indent="-342900">
              <a:buFontTx/>
              <a:buChar char="-"/>
            </a:pPr>
            <a:r>
              <a:rPr lang="en-US" sz="1600" dirty="0">
                <a:latin typeface="Unilever Shilling" panose="020B0502020202020204" pitchFamily="34" charset="0"/>
                <a:cs typeface="Unilever Shilling" panose="020B0502020202020204" pitchFamily="34" charset="0"/>
              </a:rPr>
              <a:t>Make the batch of mask separately.</a:t>
            </a:r>
          </a:p>
          <a:p>
            <a:pPr marL="342900" indent="-342900">
              <a:buFontTx/>
              <a:buChar char="-"/>
            </a:pPr>
            <a:r>
              <a:rPr lang="en-US" sz="1600" dirty="0">
                <a:latin typeface="Unilever Shilling" panose="020B0502020202020204" pitchFamily="34" charset="0"/>
                <a:cs typeface="Unilever Shilling" panose="020B0502020202020204" pitchFamily="34" charset="0"/>
              </a:rPr>
              <a:t>Add the shimmer of given concentration with DM water and mix it uniformly in the homogenizer(After removing the circular mesh).</a:t>
            </a:r>
            <a:endParaRPr lang="en-IN" sz="1800" dirty="0">
              <a:latin typeface="Unilever Shilling" panose="020B0502020202020204" pitchFamily="34" charset="0"/>
              <a:cs typeface="Unilever Shilling" panose="020B0502020202020204" pitchFamily="34" charset="0"/>
            </a:endParaRPr>
          </a:p>
          <a:p>
            <a:endParaRPr lang="en-IN" dirty="0">
              <a:latin typeface="Unilever Shilling" panose="020B0502020202020204" pitchFamily="34" charset="0"/>
              <a:cs typeface="Unilever Shilling" panose="020B0502020202020204" pitchFamily="34" charset="0"/>
            </a:endParaRPr>
          </a:p>
          <a:p>
            <a:endParaRPr lang="en-IN" dirty="0">
              <a:latin typeface="Unilever Shilling" panose="020B0502020202020204" pitchFamily="34" charset="0"/>
              <a:cs typeface="Unilever Shilling" panose="020B0502020202020204" pitchFamily="34" charset="0"/>
            </a:endParaRPr>
          </a:p>
        </p:txBody>
      </p:sp>
      <p:sp>
        <p:nvSpPr>
          <p:cNvPr id="3" name="Title 2">
            <a:extLst>
              <a:ext uri="{FF2B5EF4-FFF2-40B4-BE49-F238E27FC236}">
                <a16:creationId xmlns:a16="http://schemas.microsoft.com/office/drawing/2014/main" id="{DEC3B83C-7BDD-D54A-8FBE-CD57D4160E6C}"/>
              </a:ext>
            </a:extLst>
          </p:cNvPr>
          <p:cNvSpPr>
            <a:spLocks noGrp="1"/>
          </p:cNvSpPr>
          <p:nvPr>
            <p:ph type="title"/>
          </p:nvPr>
        </p:nvSpPr>
        <p:spPr/>
        <p:txBody>
          <a:bodyPr/>
          <a:lstStyle/>
          <a:p>
            <a:r>
              <a:rPr lang="en-US" dirty="0">
                <a:latin typeface="Unilever Shilling" panose="020B0502020202020204" pitchFamily="34" charset="0"/>
                <a:cs typeface="Unilever Shilling" panose="020B0502020202020204" pitchFamily="34" charset="0"/>
              </a:rPr>
              <a:t>Design of Experiments:</a:t>
            </a:r>
            <a:endParaRPr lang="en-IN" dirty="0">
              <a:latin typeface="Unilever Shilling" panose="020B0502020202020204" pitchFamily="34" charset="0"/>
              <a:cs typeface="Unilever Shilling" panose="020B0502020202020204" pitchFamily="34" charset="0"/>
            </a:endParaRPr>
          </a:p>
        </p:txBody>
      </p:sp>
    </p:spTree>
    <p:extLst>
      <p:ext uri="{BB962C8B-B14F-4D97-AF65-F5344CB8AC3E}">
        <p14:creationId xmlns:p14="http://schemas.microsoft.com/office/powerpoint/2010/main" val="902743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8E8A55-847B-3323-E14A-1D4F82600518}"/>
              </a:ext>
            </a:extLst>
          </p:cNvPr>
          <p:cNvSpPr>
            <a:spLocks noGrp="1"/>
          </p:cNvSpPr>
          <p:nvPr>
            <p:ph type="body" sz="quarter" idx="10"/>
          </p:nvPr>
        </p:nvSpPr>
        <p:spPr>
          <a:xfrm>
            <a:off x="685800" y="1359673"/>
            <a:ext cx="10820400" cy="5256884"/>
          </a:xfrm>
        </p:spPr>
        <p:txBody>
          <a:bodyPr/>
          <a:lstStyle/>
          <a:p>
            <a:r>
              <a:rPr lang="en-US" sz="2000" dirty="0">
                <a:latin typeface="Unilever Shilling" panose="020B0502020202020204" pitchFamily="34" charset="0"/>
                <a:cs typeface="Unilever Shilling" panose="020B0502020202020204" pitchFamily="34" charset="0"/>
              </a:rPr>
              <a:t>Processing outline:</a:t>
            </a:r>
          </a:p>
          <a:p>
            <a:pPr marL="342900" indent="-342900">
              <a:buFontTx/>
              <a:buChar char="-"/>
            </a:pPr>
            <a:r>
              <a:rPr lang="en-US" sz="1800" dirty="0">
                <a:latin typeface="Unilever Shilling" panose="020B0502020202020204" pitchFamily="34" charset="0"/>
                <a:cs typeface="Unilever Shilling" panose="020B0502020202020204" pitchFamily="34" charset="0"/>
              </a:rPr>
              <a:t>Make the batch of mask separately.</a:t>
            </a:r>
          </a:p>
          <a:p>
            <a:pPr marL="342900" indent="-342900">
              <a:buFontTx/>
              <a:buChar char="-"/>
            </a:pPr>
            <a:r>
              <a:rPr lang="en-US" sz="1800" dirty="0">
                <a:latin typeface="Unilever Shilling" panose="020B0502020202020204" pitchFamily="34" charset="0"/>
                <a:cs typeface="Unilever Shilling" panose="020B0502020202020204" pitchFamily="34" charset="0"/>
              </a:rPr>
              <a:t>Add the shimmer of given concentration with DM water and mix it uniformly in the homogenizer(After removing the circular mesh).</a:t>
            </a:r>
            <a:endParaRPr lang="en-IN" sz="2000" dirty="0">
              <a:latin typeface="Unilever Shilling" panose="020B0502020202020204" pitchFamily="34" charset="0"/>
              <a:cs typeface="Unilever Shilling" panose="020B0502020202020204" pitchFamily="34" charset="0"/>
            </a:endParaRPr>
          </a:p>
          <a:p>
            <a:r>
              <a:rPr lang="en-IN" sz="2000" dirty="0">
                <a:latin typeface="Unilever Shilling" panose="020B0502020202020204" pitchFamily="34" charset="0"/>
                <a:cs typeface="Unilever Shilling" panose="020B0502020202020204" pitchFamily="34" charset="0"/>
              </a:rPr>
              <a:t>Samples with HB50 formulation:</a:t>
            </a:r>
          </a:p>
          <a:p>
            <a:endParaRPr lang="en-IN" sz="2000" dirty="0">
              <a:latin typeface="Unilever Shilling" panose="020B0502020202020204" pitchFamily="34" charset="0"/>
              <a:cs typeface="Unilever Shilling" panose="020B0502020202020204" pitchFamily="34" charset="0"/>
            </a:endParaRPr>
          </a:p>
          <a:p>
            <a:endParaRPr lang="en-IN" sz="2000" dirty="0">
              <a:latin typeface="Unilever Shilling" panose="020B0502020202020204" pitchFamily="34" charset="0"/>
              <a:cs typeface="Unilever Shilling" panose="020B0502020202020204" pitchFamily="34" charset="0"/>
            </a:endParaRPr>
          </a:p>
          <a:p>
            <a:endParaRPr lang="en-IN" sz="2000" dirty="0">
              <a:latin typeface="Unilever Shilling" panose="020B0502020202020204" pitchFamily="34" charset="0"/>
              <a:cs typeface="Unilever Shilling" panose="020B0502020202020204" pitchFamily="34" charset="0"/>
            </a:endParaRPr>
          </a:p>
          <a:p>
            <a:endParaRPr lang="en-IN" sz="2000" dirty="0">
              <a:latin typeface="Unilever Shilling" panose="020B0502020202020204" pitchFamily="34" charset="0"/>
              <a:cs typeface="Unilever Shilling" panose="020B0502020202020204" pitchFamily="34" charset="0"/>
            </a:endParaRPr>
          </a:p>
          <a:p>
            <a:endParaRPr lang="en-IN" sz="2000" dirty="0">
              <a:latin typeface="Unilever Shilling" panose="020B0502020202020204" pitchFamily="34" charset="0"/>
              <a:cs typeface="Unilever Shilling" panose="020B0502020202020204" pitchFamily="34" charset="0"/>
            </a:endParaRPr>
          </a:p>
          <a:p>
            <a:endParaRPr lang="en-IN" sz="2000" dirty="0">
              <a:latin typeface="Unilever Shilling" panose="020B0502020202020204" pitchFamily="34" charset="0"/>
              <a:cs typeface="Unilever Shilling" panose="020B0502020202020204" pitchFamily="34" charset="0"/>
            </a:endParaRPr>
          </a:p>
          <a:p>
            <a:endParaRPr lang="en-IN" sz="2000" dirty="0">
              <a:latin typeface="Unilever Shilling" panose="020B0502020202020204" pitchFamily="34" charset="0"/>
              <a:cs typeface="Unilever Shilling" panose="020B0502020202020204" pitchFamily="34" charset="0"/>
            </a:endParaRPr>
          </a:p>
          <a:p>
            <a:r>
              <a:rPr lang="en-IN" dirty="0">
                <a:latin typeface="Unilever Shilling" panose="020B0502020202020204" pitchFamily="34" charset="0"/>
                <a:cs typeface="Unilever Shilling" panose="020B0502020202020204" pitchFamily="34" charset="0"/>
              </a:rPr>
              <a:t>   0.5% interference pink	 	0.5% interference green</a:t>
            </a:r>
          </a:p>
        </p:txBody>
      </p:sp>
      <p:sp>
        <p:nvSpPr>
          <p:cNvPr id="3" name="Title 2">
            <a:extLst>
              <a:ext uri="{FF2B5EF4-FFF2-40B4-BE49-F238E27FC236}">
                <a16:creationId xmlns:a16="http://schemas.microsoft.com/office/drawing/2014/main" id="{B152AD3B-F389-0FBF-C222-E7C9A1756184}"/>
              </a:ext>
            </a:extLst>
          </p:cNvPr>
          <p:cNvSpPr>
            <a:spLocks noGrp="1"/>
          </p:cNvSpPr>
          <p:nvPr>
            <p:ph type="title"/>
          </p:nvPr>
        </p:nvSpPr>
        <p:spPr/>
        <p:txBody>
          <a:bodyPr/>
          <a:lstStyle/>
          <a:p>
            <a:endParaRPr lang="en-IN"/>
          </a:p>
        </p:txBody>
      </p:sp>
      <p:pic>
        <p:nvPicPr>
          <p:cNvPr id="5" name="Picture 4" descr="A close-up of a glass jar&#10;&#10;Description automatically generated">
            <a:extLst>
              <a:ext uri="{FF2B5EF4-FFF2-40B4-BE49-F238E27FC236}">
                <a16:creationId xmlns:a16="http://schemas.microsoft.com/office/drawing/2014/main" id="{A487C3E3-94F1-A004-73BC-CE2ED938A4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577" y="3429000"/>
            <a:ext cx="2299752" cy="2524599"/>
          </a:xfrm>
          <a:prstGeom prst="rect">
            <a:avLst/>
          </a:prstGeom>
        </p:spPr>
      </p:pic>
      <p:pic>
        <p:nvPicPr>
          <p:cNvPr id="7" name="Picture 6" descr="A close up of a white object&#10;&#10;Description automatically generated">
            <a:extLst>
              <a:ext uri="{FF2B5EF4-FFF2-40B4-BE49-F238E27FC236}">
                <a16:creationId xmlns:a16="http://schemas.microsoft.com/office/drawing/2014/main" id="{D4BF57BE-A7DD-4DE6-2D09-0F3CAA469A55}"/>
              </a:ext>
            </a:extLst>
          </p:cNvPr>
          <p:cNvPicPr>
            <a:picLocks noChangeAspect="1"/>
          </p:cNvPicPr>
          <p:nvPr/>
        </p:nvPicPr>
        <p:blipFill rotWithShape="1">
          <a:blip r:embed="rId3">
            <a:extLst>
              <a:ext uri="{28A0092B-C50C-407E-A947-70E740481C1C}">
                <a14:useLocalDpi xmlns:a14="http://schemas.microsoft.com/office/drawing/2010/main" val="0"/>
              </a:ext>
            </a:extLst>
          </a:blip>
          <a:srcRect l="15674" t="-814" r="25505" b="1"/>
          <a:stretch/>
        </p:blipFill>
        <p:spPr>
          <a:xfrm>
            <a:off x="3889785" y="3429000"/>
            <a:ext cx="3276953" cy="2524599"/>
          </a:xfrm>
          <a:prstGeom prst="rect">
            <a:avLst/>
          </a:prstGeom>
        </p:spPr>
      </p:pic>
    </p:spTree>
    <p:extLst>
      <p:ext uri="{BB962C8B-B14F-4D97-AF65-F5344CB8AC3E}">
        <p14:creationId xmlns:p14="http://schemas.microsoft.com/office/powerpoint/2010/main" val="8819130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F90E8F-32CD-A85D-AA30-4CFE018770A9}"/>
              </a:ext>
            </a:extLst>
          </p:cNvPr>
          <p:cNvSpPr>
            <a:spLocks noGrp="1"/>
          </p:cNvSpPr>
          <p:nvPr>
            <p:ph type="body" sz="quarter" idx="10"/>
          </p:nvPr>
        </p:nvSpPr>
        <p:spPr>
          <a:xfrm>
            <a:off x="685800" y="1359673"/>
            <a:ext cx="11047288" cy="4643561"/>
          </a:xfrm>
        </p:spPr>
        <p:txBody>
          <a:bodyPr/>
          <a:lstStyle/>
          <a:p>
            <a:r>
              <a:rPr lang="en-US" sz="2000" dirty="0">
                <a:latin typeface="Unilever Shilling" panose="020B0502020202020204" pitchFamily="34" charset="0"/>
                <a:cs typeface="Unilever Shilling" panose="020B0502020202020204" pitchFamily="34" charset="0"/>
              </a:rPr>
              <a:t>Samples with HB50 formulation:</a:t>
            </a:r>
          </a:p>
          <a:p>
            <a:endParaRPr lang="en-US" sz="2000" dirty="0">
              <a:latin typeface="Unilever Shilling" panose="020B0502020202020204" pitchFamily="34" charset="0"/>
              <a:cs typeface="Unilever Shilling" panose="020B0502020202020204" pitchFamily="34" charset="0"/>
            </a:endParaRPr>
          </a:p>
          <a:p>
            <a:endParaRPr lang="en-US" sz="2000" dirty="0">
              <a:latin typeface="Unilever Shilling" panose="020B0502020202020204" pitchFamily="34" charset="0"/>
              <a:cs typeface="Unilever Shilling" panose="020B0502020202020204" pitchFamily="34" charset="0"/>
            </a:endParaRPr>
          </a:p>
          <a:p>
            <a:endParaRPr lang="en-US" sz="2000" dirty="0">
              <a:latin typeface="Unilever Shilling" panose="020B0502020202020204" pitchFamily="34" charset="0"/>
              <a:cs typeface="Unilever Shilling" panose="020B0502020202020204" pitchFamily="34" charset="0"/>
            </a:endParaRPr>
          </a:p>
          <a:p>
            <a:endParaRPr lang="en-US" sz="2000" dirty="0">
              <a:latin typeface="Unilever Shilling" panose="020B0502020202020204" pitchFamily="34" charset="0"/>
              <a:cs typeface="Unilever Shilling" panose="020B0502020202020204" pitchFamily="34" charset="0"/>
            </a:endParaRPr>
          </a:p>
          <a:p>
            <a:endParaRPr lang="en-US" sz="2000" dirty="0">
              <a:latin typeface="Unilever Shilling" panose="020B0502020202020204" pitchFamily="34" charset="0"/>
              <a:cs typeface="Unilever Shilling" panose="020B0502020202020204" pitchFamily="34" charset="0"/>
            </a:endParaRPr>
          </a:p>
          <a:p>
            <a:endParaRPr lang="en-US" sz="2000" dirty="0">
              <a:latin typeface="Unilever Shilling" panose="020B0502020202020204" pitchFamily="34" charset="0"/>
              <a:cs typeface="Unilever Shilling" panose="020B0502020202020204" pitchFamily="34" charset="0"/>
            </a:endParaRPr>
          </a:p>
          <a:p>
            <a:endParaRPr lang="en-US" sz="2000" dirty="0">
              <a:latin typeface="Unilever Shilling" panose="020B0502020202020204" pitchFamily="34" charset="0"/>
              <a:cs typeface="Unilever Shilling" panose="020B0502020202020204" pitchFamily="34" charset="0"/>
            </a:endParaRPr>
          </a:p>
          <a:p>
            <a:endParaRPr lang="en-US" sz="2000" dirty="0">
              <a:latin typeface="Unilever Shilling" panose="020B0502020202020204" pitchFamily="34" charset="0"/>
              <a:cs typeface="Unilever Shilling" panose="020B0502020202020204" pitchFamily="34" charset="0"/>
            </a:endParaRPr>
          </a:p>
          <a:p>
            <a:r>
              <a:rPr lang="en-US" sz="2000" dirty="0">
                <a:latin typeface="Unilever Shilling" panose="020B0502020202020204" pitchFamily="34" charset="0"/>
                <a:cs typeface="Unilever Shilling" panose="020B0502020202020204" pitchFamily="34" charset="0"/>
              </a:rPr>
              <a:t>   0.4% Karat Gold MP-24	         0.8% Karat Gold MP-24	          1% Karat Gold MP-24</a:t>
            </a:r>
          </a:p>
        </p:txBody>
      </p:sp>
      <p:sp>
        <p:nvSpPr>
          <p:cNvPr id="3" name="Title 2">
            <a:extLst>
              <a:ext uri="{FF2B5EF4-FFF2-40B4-BE49-F238E27FC236}">
                <a16:creationId xmlns:a16="http://schemas.microsoft.com/office/drawing/2014/main" id="{663FF341-8527-82C0-C6EC-C9C22F9D7032}"/>
              </a:ext>
            </a:extLst>
          </p:cNvPr>
          <p:cNvSpPr>
            <a:spLocks noGrp="1"/>
          </p:cNvSpPr>
          <p:nvPr>
            <p:ph type="title"/>
          </p:nvPr>
        </p:nvSpPr>
        <p:spPr/>
        <p:txBody>
          <a:bodyPr/>
          <a:lstStyle/>
          <a:p>
            <a:endParaRPr lang="en-IN"/>
          </a:p>
        </p:txBody>
      </p:sp>
      <p:pic>
        <p:nvPicPr>
          <p:cNvPr id="5" name="Picture 4" descr="A close up of a jar of cream&#10;&#10;Description automatically generated">
            <a:extLst>
              <a:ext uri="{FF2B5EF4-FFF2-40B4-BE49-F238E27FC236}">
                <a16:creationId xmlns:a16="http://schemas.microsoft.com/office/drawing/2014/main" id="{C8E58FE6-A377-093B-563F-C20752A38E87}"/>
              </a:ext>
            </a:extLst>
          </p:cNvPr>
          <p:cNvPicPr>
            <a:picLocks noChangeAspect="1"/>
          </p:cNvPicPr>
          <p:nvPr/>
        </p:nvPicPr>
        <p:blipFill rotWithShape="1">
          <a:blip r:embed="rId2">
            <a:extLst>
              <a:ext uri="{28A0092B-C50C-407E-A947-70E740481C1C}">
                <a14:useLocalDpi xmlns:a14="http://schemas.microsoft.com/office/drawing/2010/main" val="0"/>
              </a:ext>
            </a:extLst>
          </a:blip>
          <a:srcRect l="25450" t="11443" r="31742" b="1108"/>
          <a:stretch/>
        </p:blipFill>
        <p:spPr>
          <a:xfrm>
            <a:off x="791109" y="1836120"/>
            <a:ext cx="3202399" cy="3013282"/>
          </a:xfrm>
          <a:prstGeom prst="rect">
            <a:avLst/>
          </a:prstGeom>
        </p:spPr>
      </p:pic>
      <p:pic>
        <p:nvPicPr>
          <p:cNvPr id="7" name="Picture 6" descr="A close up of a cream&#10;&#10;Description automatically generated">
            <a:extLst>
              <a:ext uri="{FF2B5EF4-FFF2-40B4-BE49-F238E27FC236}">
                <a16:creationId xmlns:a16="http://schemas.microsoft.com/office/drawing/2014/main" id="{E1174CD8-B055-5853-14EB-B5BA27742FD8}"/>
              </a:ext>
            </a:extLst>
          </p:cNvPr>
          <p:cNvPicPr>
            <a:picLocks noChangeAspect="1"/>
          </p:cNvPicPr>
          <p:nvPr/>
        </p:nvPicPr>
        <p:blipFill rotWithShape="1">
          <a:blip r:embed="rId3">
            <a:extLst>
              <a:ext uri="{28A0092B-C50C-407E-A947-70E740481C1C}">
                <a14:useLocalDpi xmlns:a14="http://schemas.microsoft.com/office/drawing/2010/main" val="0"/>
              </a:ext>
            </a:extLst>
          </a:blip>
          <a:srcRect l="21261" t="2953" r="27840" b="1209"/>
          <a:stretch/>
        </p:blipFill>
        <p:spPr>
          <a:xfrm>
            <a:off x="4666010" y="1836120"/>
            <a:ext cx="3474264" cy="3013282"/>
          </a:xfrm>
          <a:prstGeom prst="rect">
            <a:avLst/>
          </a:prstGeom>
        </p:spPr>
      </p:pic>
      <p:pic>
        <p:nvPicPr>
          <p:cNvPr id="9" name="Picture 8" descr="A close up of a container of food&#10;&#10;Description automatically generated">
            <a:extLst>
              <a:ext uri="{FF2B5EF4-FFF2-40B4-BE49-F238E27FC236}">
                <a16:creationId xmlns:a16="http://schemas.microsoft.com/office/drawing/2014/main" id="{E409AAD5-D32C-2B20-5C4E-63C8368A855B}"/>
              </a:ext>
            </a:extLst>
          </p:cNvPr>
          <p:cNvPicPr>
            <a:picLocks noChangeAspect="1"/>
          </p:cNvPicPr>
          <p:nvPr/>
        </p:nvPicPr>
        <p:blipFill rotWithShape="1">
          <a:blip r:embed="rId4">
            <a:extLst>
              <a:ext uri="{28A0092B-C50C-407E-A947-70E740481C1C}">
                <a14:useLocalDpi xmlns:a14="http://schemas.microsoft.com/office/drawing/2010/main" val="0"/>
              </a:ext>
            </a:extLst>
          </a:blip>
          <a:srcRect l="17023" t="8518" r="40590" b="-1"/>
          <a:stretch/>
        </p:blipFill>
        <p:spPr>
          <a:xfrm>
            <a:off x="8549920" y="1836120"/>
            <a:ext cx="2956280" cy="2938966"/>
          </a:xfrm>
          <a:prstGeom prst="rect">
            <a:avLst/>
          </a:prstGeom>
        </p:spPr>
      </p:pic>
    </p:spTree>
    <p:extLst>
      <p:ext uri="{BB962C8B-B14F-4D97-AF65-F5344CB8AC3E}">
        <p14:creationId xmlns:p14="http://schemas.microsoft.com/office/powerpoint/2010/main" val="965634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2DC317-31FC-296C-9C53-DD64CF5C892F}"/>
              </a:ext>
            </a:extLst>
          </p:cNvPr>
          <p:cNvSpPr>
            <a:spLocks noGrp="1"/>
          </p:cNvSpPr>
          <p:nvPr>
            <p:ph type="body" sz="quarter" idx="10"/>
          </p:nvPr>
        </p:nvSpPr>
        <p:spPr/>
        <p:txBody>
          <a:bodyPr/>
          <a:lstStyle/>
          <a:p>
            <a:r>
              <a:rPr lang="en-US" sz="2000" dirty="0">
                <a:latin typeface="Unilever Shilling" panose="020B0502020202020204" pitchFamily="34" charset="0"/>
                <a:cs typeface="Unilever Shilling" panose="020B0502020202020204" pitchFamily="34" charset="0"/>
              </a:rPr>
              <a:t>Sample with HU25:</a:t>
            </a:r>
          </a:p>
          <a:p>
            <a:endParaRPr lang="en-IN" sz="2000" dirty="0">
              <a:latin typeface="Unilever Shilling" panose="020B0502020202020204" pitchFamily="34" charset="0"/>
              <a:cs typeface="Unilever Shilling" panose="020B0502020202020204" pitchFamily="34" charset="0"/>
            </a:endParaRPr>
          </a:p>
        </p:txBody>
      </p:sp>
      <p:sp>
        <p:nvSpPr>
          <p:cNvPr id="3" name="Title 2">
            <a:extLst>
              <a:ext uri="{FF2B5EF4-FFF2-40B4-BE49-F238E27FC236}">
                <a16:creationId xmlns:a16="http://schemas.microsoft.com/office/drawing/2014/main" id="{4CD7180D-761E-5116-8330-58FA46A6DC44}"/>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1910078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795EE8-0675-C9B3-9AFB-31E020F60FE2}"/>
              </a:ext>
            </a:extLst>
          </p:cNvPr>
          <p:cNvSpPr>
            <a:spLocks noGrp="1"/>
          </p:cNvSpPr>
          <p:nvPr>
            <p:ph type="body" sz="quarter" idx="10"/>
          </p:nvPr>
        </p:nvSpPr>
        <p:spPr/>
        <p:txBody>
          <a:bodyPr/>
          <a:lstStyle/>
          <a:p>
            <a:r>
              <a:rPr lang="en-US" sz="1800" dirty="0">
                <a:latin typeface="Unilever Shilling" panose="020B0502020202020204" pitchFamily="34" charset="0"/>
                <a:cs typeface="Unilever Shilling" panose="020B0502020202020204" pitchFamily="34" charset="0"/>
              </a:rPr>
              <a:t>Def:</a:t>
            </a:r>
          </a:p>
          <a:p>
            <a:pPr marL="285750" indent="-285750">
              <a:buFontTx/>
              <a:buChar char="-"/>
            </a:pPr>
            <a:r>
              <a:rPr lang="en-US" dirty="0">
                <a:solidFill>
                  <a:schemeClr val="tx2"/>
                </a:solidFill>
                <a:latin typeface="Unilever Shilling" panose="020B0502020202020204" pitchFamily="34" charset="0"/>
                <a:cs typeface="Unilever Shilling" panose="020B0502020202020204" pitchFamily="34" charset="0"/>
              </a:rPr>
              <a:t>Conditioner or hair mask is a product that used for </a:t>
            </a:r>
            <a:r>
              <a:rPr lang="en-US" b="1" dirty="0">
                <a:solidFill>
                  <a:schemeClr val="tx2"/>
                </a:solidFill>
                <a:latin typeface="Unilever Shilling" panose="020B0502020202020204" pitchFamily="34" charset="0"/>
                <a:cs typeface="Unilever Shilling" panose="020B0502020202020204" pitchFamily="34" charset="0"/>
              </a:rPr>
              <a:t>aiding/ease the detangling</a:t>
            </a:r>
            <a:r>
              <a:rPr lang="en-US" dirty="0">
                <a:solidFill>
                  <a:schemeClr val="tx2"/>
                </a:solidFill>
                <a:latin typeface="Unilever Shilling" panose="020B0502020202020204" pitchFamily="34" charset="0"/>
                <a:cs typeface="Unilever Shilling" panose="020B0502020202020204" pitchFamily="34" charset="0"/>
              </a:rPr>
              <a:t> of wet hair and dry hair that is the cause of hair damage by frictional mechanics. </a:t>
            </a:r>
          </a:p>
          <a:p>
            <a:endParaRPr lang="en-US" dirty="0">
              <a:solidFill>
                <a:schemeClr val="tx2"/>
              </a:solidFill>
              <a:latin typeface="Unilever Shilling" panose="020B0502020202020204" pitchFamily="34" charset="0"/>
              <a:cs typeface="Unilever Shilling" panose="020B0502020202020204" pitchFamily="34" charset="0"/>
            </a:endParaRPr>
          </a:p>
          <a:p>
            <a:endParaRPr lang="en-US" dirty="0">
              <a:solidFill>
                <a:schemeClr val="tx2"/>
              </a:solidFill>
              <a:latin typeface="Unilever Shilling" panose="020B0502020202020204" pitchFamily="34" charset="0"/>
              <a:cs typeface="Unilever Shilling" panose="020B0502020202020204" pitchFamily="34" charset="0"/>
            </a:endParaRPr>
          </a:p>
          <a:p>
            <a:r>
              <a:rPr lang="en-IN" sz="1800" dirty="0">
                <a:latin typeface="Unilever Shilling" panose="020B0502020202020204" pitchFamily="34" charset="0"/>
                <a:cs typeface="Unilever Shilling" panose="020B0502020202020204" pitchFamily="34" charset="0"/>
              </a:rPr>
              <a:t>Main Ingredients:</a:t>
            </a:r>
          </a:p>
          <a:p>
            <a:pPr marL="342900" lvl="0" indent="-342900">
              <a:lnSpc>
                <a:spcPct val="107000"/>
              </a:lnSpc>
              <a:buFont typeface="Times New Roman" panose="02020603050405020304" pitchFamily="18" charset="0"/>
              <a:buChar char="-"/>
            </a:pPr>
            <a:r>
              <a:rPr lang="en-US" kern="100" dirty="0">
                <a:effectLst/>
                <a:latin typeface="Unilever Shilling" panose="020B0502020202020204" pitchFamily="34" charset="0"/>
                <a:ea typeface="Calibri" panose="020F0502020204030204" pitchFamily="34" charset="0"/>
                <a:cs typeface="Unilever Shilling" panose="020B0502020202020204" pitchFamily="34" charset="0"/>
              </a:rPr>
              <a:t>Cationic Surfactant: CTAC, BTAC</a:t>
            </a:r>
            <a:endParaRPr lang="en-IN" kern="100" dirty="0">
              <a:effectLst/>
              <a:latin typeface="Unilever Shilling" panose="020B0502020202020204" pitchFamily="34" charset="0"/>
              <a:ea typeface="Calibri" panose="020F0502020204030204" pitchFamily="34" charset="0"/>
              <a:cs typeface="Unilever Shilling" panose="020B0502020202020204" pitchFamily="34" charset="0"/>
            </a:endParaRPr>
          </a:p>
          <a:p>
            <a:pPr marL="342900" lvl="0" indent="-342900">
              <a:lnSpc>
                <a:spcPct val="107000"/>
              </a:lnSpc>
              <a:buFont typeface="Times New Roman" panose="02020603050405020304" pitchFamily="18" charset="0"/>
              <a:buChar char="-"/>
            </a:pPr>
            <a:r>
              <a:rPr lang="en-US" kern="100" dirty="0">
                <a:effectLst/>
                <a:latin typeface="Unilever Shilling" panose="020B0502020202020204" pitchFamily="34" charset="0"/>
                <a:ea typeface="Calibri" panose="020F0502020204030204" pitchFamily="34" charset="0"/>
                <a:cs typeface="Unilever Shilling" panose="020B0502020202020204" pitchFamily="34" charset="0"/>
              </a:rPr>
              <a:t>Fatty Alcohol: </a:t>
            </a:r>
            <a:r>
              <a:rPr lang="en-US" kern="100" dirty="0" err="1">
                <a:effectLst/>
                <a:latin typeface="Unilever Shilling" panose="020B0502020202020204" pitchFamily="34" charset="0"/>
                <a:ea typeface="Calibri" panose="020F0502020204030204" pitchFamily="34" charset="0"/>
                <a:cs typeface="Unilever Shilling" panose="020B0502020202020204" pitchFamily="34" charset="0"/>
              </a:rPr>
              <a:t>Cetyl</a:t>
            </a:r>
            <a:r>
              <a:rPr lang="en-US" kern="100" dirty="0">
                <a:effectLst/>
                <a:latin typeface="Unilever Shilling" panose="020B0502020202020204" pitchFamily="34" charset="0"/>
                <a:ea typeface="Calibri" panose="020F0502020204030204" pitchFamily="34" charset="0"/>
                <a:cs typeface="Unilever Shilling" panose="020B0502020202020204" pitchFamily="34" charset="0"/>
              </a:rPr>
              <a:t> Alcohol, </a:t>
            </a:r>
            <a:r>
              <a:rPr lang="en-US" kern="100" dirty="0" err="1">
                <a:effectLst/>
                <a:latin typeface="Unilever Shilling" panose="020B0502020202020204" pitchFamily="34" charset="0"/>
                <a:ea typeface="Calibri" panose="020F0502020204030204" pitchFamily="34" charset="0"/>
                <a:cs typeface="Unilever Shilling" panose="020B0502020202020204" pitchFamily="34" charset="0"/>
              </a:rPr>
              <a:t>Ginol</a:t>
            </a:r>
            <a:r>
              <a:rPr lang="en-US" kern="100" dirty="0">
                <a:effectLst/>
                <a:latin typeface="Unilever Shilling" panose="020B0502020202020204" pitchFamily="34" charset="0"/>
                <a:ea typeface="Calibri" panose="020F0502020204030204" pitchFamily="34" charset="0"/>
                <a:cs typeface="Unilever Shilling" panose="020B0502020202020204" pitchFamily="34" charset="0"/>
              </a:rPr>
              <a:t> 16:18 TA</a:t>
            </a:r>
            <a:endParaRPr lang="en-IN" kern="100" dirty="0">
              <a:effectLst/>
              <a:latin typeface="Unilever Shilling" panose="020B0502020202020204" pitchFamily="34" charset="0"/>
              <a:ea typeface="Calibri" panose="020F0502020204030204" pitchFamily="34" charset="0"/>
              <a:cs typeface="Unilever Shilling" panose="020B0502020202020204" pitchFamily="34" charset="0"/>
            </a:endParaRPr>
          </a:p>
          <a:p>
            <a:pPr marL="342900" lvl="0" indent="-342900">
              <a:lnSpc>
                <a:spcPct val="107000"/>
              </a:lnSpc>
              <a:buFont typeface="Times New Roman" panose="02020603050405020304" pitchFamily="18" charset="0"/>
              <a:buChar char="-"/>
            </a:pPr>
            <a:r>
              <a:rPr lang="en-US" kern="100" dirty="0">
                <a:effectLst/>
                <a:latin typeface="Unilever Shilling" panose="020B0502020202020204" pitchFamily="34" charset="0"/>
                <a:ea typeface="Calibri" panose="020F0502020204030204" pitchFamily="34" charset="0"/>
                <a:cs typeface="Unilever Shilling" panose="020B0502020202020204" pitchFamily="34" charset="0"/>
              </a:rPr>
              <a:t>Fat Phase: </a:t>
            </a:r>
            <a:r>
              <a:rPr lang="en-IN" kern="100" dirty="0" err="1">
                <a:effectLst/>
                <a:latin typeface="Unilever Shilling" panose="020B0502020202020204" pitchFamily="34" charset="0"/>
                <a:ea typeface="Calibri" panose="020F0502020204030204" pitchFamily="34" charset="0"/>
                <a:cs typeface="Unilever Shilling" panose="020B0502020202020204" pitchFamily="34" charset="0"/>
              </a:rPr>
              <a:t>Cetyl</a:t>
            </a:r>
            <a:r>
              <a:rPr lang="en-IN" kern="100" dirty="0">
                <a:effectLst/>
                <a:latin typeface="Unilever Shilling" panose="020B0502020202020204" pitchFamily="34" charset="0"/>
                <a:ea typeface="Calibri" panose="020F0502020204030204" pitchFamily="34" charset="0"/>
                <a:cs typeface="Unilever Shilling" panose="020B0502020202020204" pitchFamily="34" charset="0"/>
              </a:rPr>
              <a:t> Palmitate, </a:t>
            </a:r>
            <a:r>
              <a:rPr lang="en-IN" kern="100" dirty="0" err="1">
                <a:effectLst/>
                <a:latin typeface="Unilever Shilling" panose="020B0502020202020204" pitchFamily="34" charset="0"/>
                <a:ea typeface="Calibri" panose="020F0502020204030204" pitchFamily="34" charset="0"/>
                <a:cs typeface="Unilever Shilling" panose="020B0502020202020204" pitchFamily="34" charset="0"/>
              </a:rPr>
              <a:t>Parafin</a:t>
            </a:r>
            <a:r>
              <a:rPr lang="en-IN" kern="100" dirty="0">
                <a:effectLst/>
                <a:latin typeface="Unilever Shilling" panose="020B0502020202020204" pitchFamily="34" charset="0"/>
                <a:ea typeface="Calibri" panose="020F0502020204030204" pitchFamily="34" charset="0"/>
                <a:cs typeface="Unilever Shilling" panose="020B0502020202020204" pitchFamily="34" charset="0"/>
              </a:rPr>
              <a:t> wax, Stearyl stearate </a:t>
            </a:r>
          </a:p>
          <a:p>
            <a:pPr marL="342900" lvl="0" indent="-342900">
              <a:lnSpc>
                <a:spcPct val="107000"/>
              </a:lnSpc>
              <a:buFont typeface="Times New Roman" panose="02020603050405020304" pitchFamily="18" charset="0"/>
              <a:buChar char="-"/>
            </a:pPr>
            <a:r>
              <a:rPr lang="en-IN" kern="100" dirty="0">
                <a:effectLst/>
                <a:latin typeface="Unilever Shilling" panose="020B0502020202020204" pitchFamily="34" charset="0"/>
                <a:ea typeface="Calibri" panose="020F0502020204030204" pitchFamily="34" charset="0"/>
                <a:cs typeface="Unilever Shilling" panose="020B0502020202020204" pitchFamily="34" charset="0"/>
              </a:rPr>
              <a:t>Silicone: </a:t>
            </a:r>
            <a:r>
              <a:rPr lang="en-IN" kern="100" dirty="0" err="1">
                <a:effectLst/>
                <a:latin typeface="Unilever Shilling" panose="020B0502020202020204" pitchFamily="34" charset="0"/>
                <a:ea typeface="Calibri" panose="020F0502020204030204" pitchFamily="34" charset="0"/>
                <a:cs typeface="Unilever Shilling" panose="020B0502020202020204" pitchFamily="34" charset="0"/>
              </a:rPr>
              <a:t>Dimethicones</a:t>
            </a:r>
            <a:r>
              <a:rPr lang="en-IN" kern="100" dirty="0">
                <a:effectLst/>
                <a:latin typeface="Unilever Shilling" panose="020B0502020202020204" pitchFamily="34" charset="0"/>
                <a:ea typeface="Calibri" panose="020F0502020204030204" pitchFamily="34" charset="0"/>
                <a:cs typeface="Unilever Shilling" panose="020B0502020202020204" pitchFamily="34" charset="0"/>
              </a:rPr>
              <a:t>, </a:t>
            </a:r>
            <a:r>
              <a:rPr lang="en-IN" kern="100" dirty="0" err="1">
                <a:effectLst/>
                <a:latin typeface="Unilever Shilling" panose="020B0502020202020204" pitchFamily="34" charset="0"/>
                <a:ea typeface="Calibri" panose="020F0502020204030204" pitchFamily="34" charset="0"/>
                <a:cs typeface="Unilever Shilling" panose="020B0502020202020204" pitchFamily="34" charset="0"/>
              </a:rPr>
              <a:t>Amodimethicones</a:t>
            </a:r>
            <a:r>
              <a:rPr lang="en-IN" kern="100" dirty="0">
                <a:effectLst/>
                <a:latin typeface="Unilever Shilling" panose="020B0502020202020204" pitchFamily="34" charset="0"/>
                <a:ea typeface="Calibri" panose="020F0502020204030204" pitchFamily="34" charset="0"/>
                <a:cs typeface="Unilever Shilling" panose="020B0502020202020204" pitchFamily="34" charset="0"/>
              </a:rPr>
              <a:t> and </a:t>
            </a:r>
            <a:r>
              <a:rPr lang="en-IN" kern="100" dirty="0" err="1">
                <a:effectLst/>
                <a:latin typeface="Unilever Shilling" panose="020B0502020202020204" pitchFamily="34" charset="0"/>
                <a:ea typeface="Calibri" panose="020F0502020204030204" pitchFamily="34" charset="0"/>
                <a:cs typeface="Unilever Shilling" panose="020B0502020202020204" pitchFamily="34" charset="0"/>
              </a:rPr>
              <a:t>cyclomethicones</a:t>
            </a:r>
            <a:endParaRPr lang="en-IN" kern="100" dirty="0">
              <a:effectLst/>
              <a:latin typeface="Unilever Shilling" panose="020B0502020202020204" pitchFamily="34" charset="0"/>
              <a:ea typeface="Calibri" panose="020F0502020204030204" pitchFamily="34" charset="0"/>
              <a:cs typeface="Unilever Shilling" panose="020B0502020202020204" pitchFamily="34" charset="0"/>
            </a:endParaRPr>
          </a:p>
          <a:p>
            <a:pPr marL="342900" lvl="0" indent="-342900">
              <a:lnSpc>
                <a:spcPct val="107000"/>
              </a:lnSpc>
              <a:buFont typeface="Times New Roman" panose="02020603050405020304" pitchFamily="18" charset="0"/>
              <a:buChar char="-"/>
            </a:pPr>
            <a:endParaRPr lang="en-IN" kern="100" dirty="0">
              <a:latin typeface="Unilever Shilling" panose="020B0502020202020204" pitchFamily="34" charset="0"/>
              <a:ea typeface="Calibri" panose="020F0502020204030204" pitchFamily="34" charset="0"/>
              <a:cs typeface="Unilever Shilling" panose="020B0502020202020204" pitchFamily="34" charset="0"/>
            </a:endParaRPr>
          </a:p>
        </p:txBody>
      </p:sp>
      <p:sp>
        <p:nvSpPr>
          <p:cNvPr id="3" name="Title 2">
            <a:extLst>
              <a:ext uri="{FF2B5EF4-FFF2-40B4-BE49-F238E27FC236}">
                <a16:creationId xmlns:a16="http://schemas.microsoft.com/office/drawing/2014/main" id="{222B55B4-DFF0-1EFD-74C3-DA34488A13F7}"/>
              </a:ext>
            </a:extLst>
          </p:cNvPr>
          <p:cNvSpPr>
            <a:spLocks noGrp="1"/>
          </p:cNvSpPr>
          <p:nvPr>
            <p:ph type="title"/>
          </p:nvPr>
        </p:nvSpPr>
        <p:spPr/>
        <p:txBody>
          <a:bodyPr/>
          <a:lstStyle/>
          <a:p>
            <a:r>
              <a:rPr lang="en-US" dirty="0">
                <a:latin typeface="Unilever Shilling" panose="020B0502020202020204" pitchFamily="34" charset="0"/>
                <a:cs typeface="Unilever Shilling" panose="020B0502020202020204" pitchFamily="34" charset="0"/>
              </a:rPr>
              <a:t>Understanding Hair Mask and conditioner:</a:t>
            </a:r>
            <a:endParaRPr lang="en-IN" dirty="0">
              <a:latin typeface="Unilever Shilling" panose="020B0502020202020204" pitchFamily="34" charset="0"/>
              <a:cs typeface="Unilever Shilling" panose="020B0502020202020204" pitchFamily="34" charset="0"/>
            </a:endParaRPr>
          </a:p>
        </p:txBody>
      </p:sp>
    </p:spTree>
    <p:extLst>
      <p:ext uri="{BB962C8B-B14F-4D97-AF65-F5344CB8AC3E}">
        <p14:creationId xmlns:p14="http://schemas.microsoft.com/office/powerpoint/2010/main" val="28744764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5F62B7-FA68-0378-1AFB-B1EC685B63AB}"/>
              </a:ext>
            </a:extLst>
          </p:cNvPr>
          <p:cNvSpPr>
            <a:spLocks noGrp="1"/>
          </p:cNvSpPr>
          <p:nvPr>
            <p:ph type="body" sz="quarter" idx="10"/>
          </p:nvPr>
        </p:nvSpPr>
        <p:spPr/>
        <p:txBody>
          <a:bodyPr/>
          <a:lstStyle/>
          <a:p>
            <a:endParaRPr lang="en-IN" dirty="0"/>
          </a:p>
        </p:txBody>
      </p:sp>
      <p:sp>
        <p:nvSpPr>
          <p:cNvPr id="3" name="Title 2">
            <a:extLst>
              <a:ext uri="{FF2B5EF4-FFF2-40B4-BE49-F238E27FC236}">
                <a16:creationId xmlns:a16="http://schemas.microsoft.com/office/drawing/2014/main" id="{80EAE5DF-53B1-D013-18B3-D48DBFBEAD67}"/>
              </a:ext>
            </a:extLst>
          </p:cNvPr>
          <p:cNvSpPr>
            <a:spLocks noGrp="1"/>
          </p:cNvSpPr>
          <p:nvPr>
            <p:ph type="title"/>
          </p:nvPr>
        </p:nvSpPr>
        <p:spPr/>
        <p:txBody>
          <a:bodyPr/>
          <a:lstStyle/>
          <a:p>
            <a:r>
              <a:rPr lang="en-US" dirty="0">
                <a:latin typeface="Unilever Shilling" panose="020B0502020202020204" pitchFamily="34" charset="0"/>
                <a:cs typeface="Unilever Shilling" panose="020B0502020202020204" pitchFamily="34" charset="0"/>
              </a:rPr>
              <a:t>CTI RESULTS:</a:t>
            </a:r>
            <a:endParaRPr lang="en-IN" dirty="0">
              <a:latin typeface="Unilever Shilling" panose="020B0502020202020204" pitchFamily="34" charset="0"/>
              <a:cs typeface="Unilever Shilling" panose="020B0502020202020204" pitchFamily="34" charset="0"/>
            </a:endParaRPr>
          </a:p>
        </p:txBody>
      </p:sp>
    </p:spTree>
    <p:extLst>
      <p:ext uri="{BB962C8B-B14F-4D97-AF65-F5344CB8AC3E}">
        <p14:creationId xmlns:p14="http://schemas.microsoft.com/office/powerpoint/2010/main" val="4782064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21095B-7AE3-8A27-99D1-F5290A8680D3}"/>
              </a:ext>
            </a:extLst>
          </p:cNvPr>
          <p:cNvSpPr>
            <a:spLocks noGrp="1"/>
          </p:cNvSpPr>
          <p:nvPr>
            <p:ph type="body" sz="quarter" idx="10"/>
          </p:nvPr>
        </p:nvSpPr>
        <p:spPr/>
        <p:txBody>
          <a:bodyPr/>
          <a:lstStyle/>
          <a:p>
            <a:endParaRPr lang="en-IN" dirty="0"/>
          </a:p>
        </p:txBody>
      </p:sp>
      <p:sp>
        <p:nvSpPr>
          <p:cNvPr id="3" name="Title 2">
            <a:extLst>
              <a:ext uri="{FF2B5EF4-FFF2-40B4-BE49-F238E27FC236}">
                <a16:creationId xmlns:a16="http://schemas.microsoft.com/office/drawing/2014/main" id="{AF04098F-49B0-84C1-A48E-181BF27CD40B}"/>
              </a:ext>
            </a:extLst>
          </p:cNvPr>
          <p:cNvSpPr>
            <a:spLocks noGrp="1"/>
          </p:cNvSpPr>
          <p:nvPr>
            <p:ph type="title"/>
          </p:nvPr>
        </p:nvSpPr>
        <p:spPr/>
        <p:txBody>
          <a:bodyPr/>
          <a:lstStyle/>
          <a:p>
            <a:r>
              <a:rPr lang="en-US" dirty="0">
                <a:latin typeface="Unilever Shilling" panose="020B0502020202020204" pitchFamily="34" charset="0"/>
                <a:cs typeface="Unilever Shilling" panose="020B0502020202020204" pitchFamily="34" charset="0"/>
              </a:rPr>
              <a:t>Analysis:</a:t>
            </a:r>
            <a:endParaRPr lang="en-IN" dirty="0">
              <a:latin typeface="Unilever Shilling" panose="020B0502020202020204" pitchFamily="34" charset="0"/>
              <a:cs typeface="Unilever Shilling" panose="020B0502020202020204" pitchFamily="34" charset="0"/>
            </a:endParaRPr>
          </a:p>
        </p:txBody>
      </p:sp>
    </p:spTree>
    <p:extLst>
      <p:ext uri="{BB962C8B-B14F-4D97-AF65-F5344CB8AC3E}">
        <p14:creationId xmlns:p14="http://schemas.microsoft.com/office/powerpoint/2010/main" val="38514997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6212DC-C467-EB1D-4416-3BED2BC99DDB}"/>
              </a:ext>
            </a:extLst>
          </p:cNvPr>
          <p:cNvSpPr>
            <a:spLocks noGrp="1"/>
          </p:cNvSpPr>
          <p:nvPr>
            <p:ph type="body" sz="quarter" idx="10"/>
          </p:nvPr>
        </p:nvSpPr>
        <p:spPr>
          <a:xfrm>
            <a:off x="838200" y="1592494"/>
            <a:ext cx="10515600" cy="4808306"/>
          </a:xfrm>
        </p:spPr>
        <p:txBody>
          <a:bodyPr vert="horz" lIns="91440" tIns="45720" rIns="91440" bIns="45720" rtlCol="0">
            <a:noAutofit/>
          </a:bodyPr>
          <a:lstStyle/>
          <a:p>
            <a:r>
              <a:rPr lang="en-US" sz="1800" b="1" dirty="0">
                <a:latin typeface="Unilever Shilling" panose="020B0502020202020204" pitchFamily="34" charset="0"/>
                <a:cs typeface="Unilever Shilling" panose="020B0502020202020204" pitchFamily="34" charset="0"/>
              </a:rPr>
              <a:t>Parameters to evaluate:</a:t>
            </a:r>
          </a:p>
          <a:p>
            <a:pPr marL="285750" indent="-285750">
              <a:buFont typeface="Arial" panose="020B0604020202020204" pitchFamily="34" charset="0"/>
              <a:buChar char="•"/>
            </a:pPr>
            <a:r>
              <a:rPr lang="en-US" dirty="0">
                <a:latin typeface="Unilever Shilling" panose="020B0502020202020204" pitchFamily="34" charset="0"/>
                <a:cs typeface="Unilever Shilling" panose="020B0502020202020204" pitchFamily="34" charset="0"/>
              </a:rPr>
              <a:t>Ease of dry combing</a:t>
            </a:r>
          </a:p>
          <a:p>
            <a:pPr marL="285750" indent="-285750">
              <a:buFont typeface="Arial" panose="020B0604020202020204" pitchFamily="34" charset="0"/>
              <a:buChar char="•"/>
            </a:pPr>
            <a:r>
              <a:rPr lang="en-US" dirty="0" err="1">
                <a:latin typeface="Unilever Shilling" panose="020B0502020202020204" pitchFamily="34" charset="0"/>
                <a:cs typeface="Unilever Shilling" panose="020B0502020202020204" pitchFamily="34" charset="0"/>
              </a:rPr>
              <a:t>Frizzfree</a:t>
            </a:r>
            <a:endParaRPr lang="en-US" dirty="0">
              <a:latin typeface="Unilever Shilling" panose="020B0502020202020204" pitchFamily="34" charset="0"/>
              <a:cs typeface="Unilever Shilling" panose="020B0502020202020204" pitchFamily="34" charset="0"/>
            </a:endParaRPr>
          </a:p>
          <a:p>
            <a:pPr marL="285750" indent="-285750">
              <a:buFont typeface="Arial" panose="020B0604020202020204" pitchFamily="34" charset="0"/>
              <a:buChar char="•"/>
            </a:pPr>
            <a:r>
              <a:rPr lang="en-US" dirty="0">
                <a:latin typeface="Unilever Shilling" panose="020B0502020202020204" pitchFamily="34" charset="0"/>
                <a:cs typeface="Unilever Shilling" panose="020B0502020202020204" pitchFamily="34" charset="0"/>
              </a:rPr>
              <a:t>Smoothness</a:t>
            </a:r>
          </a:p>
          <a:p>
            <a:pPr marL="285750" indent="-285750">
              <a:buFont typeface="Arial" panose="020B0604020202020204" pitchFamily="34" charset="0"/>
              <a:buChar char="•"/>
            </a:pPr>
            <a:r>
              <a:rPr lang="en-US" dirty="0">
                <a:latin typeface="Unilever Shilling" panose="020B0502020202020204" pitchFamily="34" charset="0"/>
                <a:cs typeface="Unilever Shilling" panose="020B0502020202020204" pitchFamily="34" charset="0"/>
              </a:rPr>
              <a:t>Shine</a:t>
            </a:r>
          </a:p>
          <a:p>
            <a:pPr marL="285750" indent="-285750">
              <a:buFont typeface="Arial" panose="020B0604020202020204" pitchFamily="34" charset="0"/>
              <a:buChar char="•"/>
            </a:pPr>
            <a:r>
              <a:rPr lang="en-US" dirty="0">
                <a:latin typeface="Unilever Shilling" panose="020B0502020202020204" pitchFamily="34" charset="0"/>
                <a:cs typeface="Unilever Shilling" panose="020B0502020202020204" pitchFamily="34" charset="0"/>
              </a:rPr>
              <a:t>Soft Feel</a:t>
            </a:r>
            <a:endParaRPr lang="en-US" sz="1800" b="1" dirty="0">
              <a:latin typeface="Unilever Shilling" panose="020B0502020202020204" pitchFamily="34" charset="0"/>
              <a:cs typeface="Unilever Shilling" panose="020B0502020202020204" pitchFamily="34" charset="0"/>
            </a:endParaRPr>
          </a:p>
          <a:p>
            <a:pPr marL="285750" indent="-285750">
              <a:buFont typeface="Arial" panose="020B0604020202020204" pitchFamily="34" charset="0"/>
              <a:buChar char="•"/>
            </a:pPr>
            <a:endParaRPr lang="en-US" sz="1800" b="1" dirty="0">
              <a:latin typeface="Unilever Shilling" panose="020B0502020202020204" pitchFamily="34" charset="0"/>
              <a:cs typeface="Unilever Shilling" panose="020B0502020202020204" pitchFamily="34" charset="0"/>
            </a:endParaRPr>
          </a:p>
          <a:p>
            <a:r>
              <a:rPr lang="en-US" sz="1800" b="1" dirty="0">
                <a:latin typeface="Unilever Shilling" panose="020B0502020202020204" pitchFamily="34" charset="0"/>
                <a:cs typeface="Unilever Shilling" panose="020B0502020202020204" pitchFamily="34" charset="0"/>
              </a:rPr>
              <a:t>Test Details:</a:t>
            </a:r>
          </a:p>
          <a:p>
            <a:pPr marL="400050" indent="-228600">
              <a:buFont typeface="Arial" panose="020B0604020202020204" pitchFamily="34" charset="0"/>
              <a:buChar char="•"/>
            </a:pPr>
            <a:r>
              <a:rPr lang="en-US" sz="1800" dirty="0">
                <a:latin typeface="Unilever Shilling" panose="020B0502020202020204" pitchFamily="34" charset="0"/>
                <a:cs typeface="Unilever Shilling" panose="020B0502020202020204" pitchFamily="34" charset="0"/>
              </a:rPr>
              <a:t>2 base wash(30s application + 30s wash) </a:t>
            </a:r>
          </a:p>
          <a:p>
            <a:pPr marL="400050" indent="-228600">
              <a:buFont typeface="Arial" panose="020B0604020202020204" pitchFamily="34" charset="0"/>
              <a:buChar char="•"/>
            </a:pPr>
            <a:r>
              <a:rPr lang="en-US" sz="1800" dirty="0">
                <a:latin typeface="Unilever Shilling" panose="020B0502020202020204" pitchFamily="34" charset="0"/>
                <a:cs typeface="Unilever Shilling" panose="020B0502020202020204" pitchFamily="34" charset="0"/>
              </a:rPr>
              <a:t>2 non-conditioning wash(30s application + 30s wash)</a:t>
            </a:r>
          </a:p>
          <a:p>
            <a:pPr marL="400050" indent="-228600">
              <a:buFont typeface="Arial" panose="020B0604020202020204" pitchFamily="34" charset="0"/>
              <a:buChar char="•"/>
            </a:pPr>
            <a:r>
              <a:rPr lang="en-US" sz="1800" dirty="0">
                <a:latin typeface="Unilever Shilling" panose="020B0502020202020204" pitchFamily="34" charset="0"/>
                <a:cs typeface="Unilever Shilling" panose="020B0502020202020204" pitchFamily="34" charset="0"/>
              </a:rPr>
              <a:t>Mask application(1min application + 2 min leave on + 30s wash)</a:t>
            </a:r>
          </a:p>
          <a:p>
            <a:pPr marL="400050" indent="-228600">
              <a:buFont typeface="Arial" panose="020B0604020202020204" pitchFamily="34" charset="0"/>
              <a:buChar char="•"/>
            </a:pPr>
            <a:r>
              <a:rPr lang="en-US" sz="1800" dirty="0">
                <a:latin typeface="Unilever Shilling" panose="020B0502020202020204" pitchFamily="34" charset="0"/>
                <a:cs typeface="Unilever Shilling" panose="020B0502020202020204" pitchFamily="34" charset="0"/>
              </a:rPr>
              <a:t>Constant flow tap water (Sink 2, hair lab)</a:t>
            </a:r>
          </a:p>
        </p:txBody>
      </p:sp>
      <p:sp>
        <p:nvSpPr>
          <p:cNvPr id="3" name="Title 2">
            <a:extLst>
              <a:ext uri="{FF2B5EF4-FFF2-40B4-BE49-F238E27FC236}">
                <a16:creationId xmlns:a16="http://schemas.microsoft.com/office/drawing/2014/main" id="{08EFD1D9-60C4-97B2-F123-26CDE8B37DC5}"/>
              </a:ext>
            </a:extLst>
          </p:cNvPr>
          <p:cNvSpPr>
            <a:spLocks noGrp="1"/>
          </p:cNvSpPr>
          <p:nvPr>
            <p:ph type="title"/>
          </p:nvPr>
        </p:nvSpPr>
        <p:spPr>
          <a:xfrm>
            <a:off x="838200" y="344576"/>
            <a:ext cx="10515600" cy="1325563"/>
          </a:xfrm>
        </p:spPr>
        <p:txBody>
          <a:bodyPr vert="horz" lIns="91440" tIns="45720" rIns="91440" bIns="45720" rtlCol="0" anchor="ctr">
            <a:normAutofit/>
          </a:bodyPr>
          <a:lstStyle/>
          <a:p>
            <a:r>
              <a:rPr lang="en-US" sz="2800" kern="1200" dirty="0">
                <a:solidFill>
                  <a:schemeClr val="tx1"/>
                </a:solidFill>
                <a:latin typeface="Unilever Shilling" panose="020B0502020202020204" pitchFamily="34" charset="0"/>
                <a:cs typeface="Unilever Shilling" panose="020B0502020202020204" pitchFamily="34" charset="0"/>
              </a:rPr>
              <a:t>Sensory Test:</a:t>
            </a:r>
          </a:p>
        </p:txBody>
      </p:sp>
    </p:spTree>
    <p:extLst>
      <p:ext uri="{BB962C8B-B14F-4D97-AF65-F5344CB8AC3E}">
        <p14:creationId xmlns:p14="http://schemas.microsoft.com/office/powerpoint/2010/main" val="12797488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375095-C83F-77BE-8DD9-9A8E5E70EF42}"/>
              </a:ext>
            </a:extLst>
          </p:cNvPr>
          <p:cNvSpPr>
            <a:spLocks noGrp="1"/>
          </p:cNvSpPr>
          <p:nvPr>
            <p:ph type="title"/>
          </p:nvPr>
        </p:nvSpPr>
        <p:spPr/>
        <p:txBody>
          <a:bodyPr/>
          <a:lstStyle/>
          <a:p>
            <a:r>
              <a:rPr lang="en-US" dirty="0">
                <a:latin typeface="Unilever Shilling" panose="020B0502020202020204" pitchFamily="34" charset="0"/>
                <a:cs typeface="Unilever Shilling" panose="020B0502020202020204" pitchFamily="34" charset="0"/>
              </a:rPr>
              <a:t>DV IR(HB50) + 0.5% Interference Green:</a:t>
            </a:r>
            <a:endParaRPr lang="en-IN" dirty="0">
              <a:latin typeface="Unilever Shilling" panose="020B0502020202020204" pitchFamily="34" charset="0"/>
              <a:cs typeface="Unilever Shilling" panose="020B0502020202020204" pitchFamily="34" charset="0"/>
            </a:endParaRPr>
          </a:p>
        </p:txBody>
      </p:sp>
      <p:pic>
        <p:nvPicPr>
          <p:cNvPr id="7" name="Picture 6">
            <a:extLst>
              <a:ext uri="{FF2B5EF4-FFF2-40B4-BE49-F238E27FC236}">
                <a16:creationId xmlns:a16="http://schemas.microsoft.com/office/drawing/2014/main" id="{C2665DDD-3B36-37E2-A322-84F0CF47EBC5}"/>
              </a:ext>
            </a:extLst>
          </p:cNvPr>
          <p:cNvPicPr>
            <a:picLocks noChangeAspect="1"/>
          </p:cNvPicPr>
          <p:nvPr/>
        </p:nvPicPr>
        <p:blipFill>
          <a:blip r:embed="rId2"/>
          <a:stretch>
            <a:fillRect/>
          </a:stretch>
        </p:blipFill>
        <p:spPr>
          <a:xfrm>
            <a:off x="1060378" y="965351"/>
            <a:ext cx="10071243" cy="5229966"/>
          </a:xfrm>
          <a:prstGeom prst="rect">
            <a:avLst/>
          </a:prstGeom>
        </p:spPr>
      </p:pic>
    </p:spTree>
    <p:extLst>
      <p:ext uri="{BB962C8B-B14F-4D97-AF65-F5344CB8AC3E}">
        <p14:creationId xmlns:p14="http://schemas.microsoft.com/office/powerpoint/2010/main" val="16943446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074144-32A6-F4D4-C3CA-A16DC674361F}"/>
              </a:ext>
            </a:extLst>
          </p:cNvPr>
          <p:cNvSpPr>
            <a:spLocks noGrp="1"/>
          </p:cNvSpPr>
          <p:nvPr>
            <p:ph type="title"/>
          </p:nvPr>
        </p:nvSpPr>
        <p:spPr/>
        <p:txBody>
          <a:bodyPr/>
          <a:lstStyle/>
          <a:p>
            <a:r>
              <a:rPr lang="en-US" dirty="0">
                <a:latin typeface="Unilever Shilling" panose="020B0502020202020204" pitchFamily="34" charset="0"/>
                <a:cs typeface="Unilever Shilling" panose="020B0502020202020204" pitchFamily="34" charset="0"/>
              </a:rPr>
              <a:t>DVIR (HB50) + 0.4% Karat Gold</a:t>
            </a:r>
            <a:endParaRPr lang="en-IN" dirty="0">
              <a:latin typeface="Unilever Shilling" panose="020B0502020202020204" pitchFamily="34" charset="0"/>
              <a:cs typeface="Unilever Shilling" panose="020B0502020202020204" pitchFamily="34" charset="0"/>
            </a:endParaRPr>
          </a:p>
        </p:txBody>
      </p:sp>
      <p:pic>
        <p:nvPicPr>
          <p:cNvPr id="6" name="Picture 5">
            <a:extLst>
              <a:ext uri="{FF2B5EF4-FFF2-40B4-BE49-F238E27FC236}">
                <a16:creationId xmlns:a16="http://schemas.microsoft.com/office/drawing/2014/main" id="{25FD7D67-1E12-807E-7453-C68AB85C51A1}"/>
              </a:ext>
            </a:extLst>
          </p:cNvPr>
          <p:cNvPicPr>
            <a:picLocks noChangeAspect="1"/>
          </p:cNvPicPr>
          <p:nvPr/>
        </p:nvPicPr>
        <p:blipFill>
          <a:blip r:embed="rId2"/>
          <a:stretch>
            <a:fillRect/>
          </a:stretch>
        </p:blipFill>
        <p:spPr>
          <a:xfrm>
            <a:off x="811658" y="1299170"/>
            <a:ext cx="10181689" cy="5286565"/>
          </a:xfrm>
          <a:prstGeom prst="rect">
            <a:avLst/>
          </a:prstGeom>
        </p:spPr>
      </p:pic>
    </p:spTree>
    <p:extLst>
      <p:ext uri="{BB962C8B-B14F-4D97-AF65-F5344CB8AC3E}">
        <p14:creationId xmlns:p14="http://schemas.microsoft.com/office/powerpoint/2010/main" val="20915629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074144-32A6-F4D4-C3CA-A16DC674361F}"/>
              </a:ext>
            </a:extLst>
          </p:cNvPr>
          <p:cNvSpPr>
            <a:spLocks noGrp="1"/>
          </p:cNvSpPr>
          <p:nvPr>
            <p:ph type="title"/>
          </p:nvPr>
        </p:nvSpPr>
        <p:spPr/>
        <p:txBody>
          <a:bodyPr/>
          <a:lstStyle/>
          <a:p>
            <a:r>
              <a:rPr lang="en-US" dirty="0">
                <a:latin typeface="Unilever Shilling" panose="020B0502020202020204" pitchFamily="34" charset="0"/>
                <a:cs typeface="Unilever Shilling" panose="020B0502020202020204" pitchFamily="34" charset="0"/>
              </a:rPr>
              <a:t>DVIR (HB50) + 0.8% Karat Gold</a:t>
            </a:r>
            <a:endParaRPr lang="en-IN" dirty="0">
              <a:latin typeface="Unilever Shilling" panose="020B0502020202020204" pitchFamily="34" charset="0"/>
              <a:cs typeface="Unilever Shilling" panose="020B0502020202020204" pitchFamily="34" charset="0"/>
            </a:endParaRPr>
          </a:p>
        </p:txBody>
      </p:sp>
      <p:pic>
        <p:nvPicPr>
          <p:cNvPr id="5" name="Picture 4">
            <a:extLst>
              <a:ext uri="{FF2B5EF4-FFF2-40B4-BE49-F238E27FC236}">
                <a16:creationId xmlns:a16="http://schemas.microsoft.com/office/drawing/2014/main" id="{9887B13D-1DC8-4831-4D22-C82520F39EA3}"/>
              </a:ext>
            </a:extLst>
          </p:cNvPr>
          <p:cNvPicPr>
            <a:picLocks noChangeAspect="1"/>
          </p:cNvPicPr>
          <p:nvPr/>
        </p:nvPicPr>
        <p:blipFill>
          <a:blip r:embed="rId2"/>
          <a:stretch>
            <a:fillRect/>
          </a:stretch>
        </p:blipFill>
        <p:spPr>
          <a:xfrm>
            <a:off x="1154534" y="1130157"/>
            <a:ext cx="9653880" cy="5373539"/>
          </a:xfrm>
          <a:prstGeom prst="rect">
            <a:avLst/>
          </a:prstGeom>
        </p:spPr>
      </p:pic>
    </p:spTree>
    <p:extLst>
      <p:ext uri="{BB962C8B-B14F-4D97-AF65-F5344CB8AC3E}">
        <p14:creationId xmlns:p14="http://schemas.microsoft.com/office/powerpoint/2010/main" val="29911623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074144-32A6-F4D4-C3CA-A16DC674361F}"/>
              </a:ext>
            </a:extLst>
          </p:cNvPr>
          <p:cNvSpPr>
            <a:spLocks noGrp="1"/>
          </p:cNvSpPr>
          <p:nvPr>
            <p:ph type="title"/>
          </p:nvPr>
        </p:nvSpPr>
        <p:spPr/>
        <p:txBody>
          <a:bodyPr/>
          <a:lstStyle/>
          <a:p>
            <a:r>
              <a:rPr lang="en-US" dirty="0">
                <a:latin typeface="Unilever Shilling" panose="020B0502020202020204" pitchFamily="34" charset="0"/>
                <a:cs typeface="Unilever Shilling" panose="020B0502020202020204" pitchFamily="34" charset="0"/>
              </a:rPr>
              <a:t>DVDS (HU25) + 0.8% Karat Gold</a:t>
            </a:r>
            <a:endParaRPr lang="en-IN" dirty="0">
              <a:latin typeface="Unilever Shilling" panose="020B0502020202020204" pitchFamily="34" charset="0"/>
              <a:cs typeface="Unilever Shilling" panose="020B0502020202020204" pitchFamily="34" charset="0"/>
            </a:endParaRPr>
          </a:p>
        </p:txBody>
      </p:sp>
      <p:pic>
        <p:nvPicPr>
          <p:cNvPr id="5" name="Picture 4">
            <a:extLst>
              <a:ext uri="{FF2B5EF4-FFF2-40B4-BE49-F238E27FC236}">
                <a16:creationId xmlns:a16="http://schemas.microsoft.com/office/drawing/2014/main" id="{8741F56C-CF76-80CB-2DCC-1D9A51D1C140}"/>
              </a:ext>
            </a:extLst>
          </p:cNvPr>
          <p:cNvPicPr>
            <a:picLocks noChangeAspect="1"/>
          </p:cNvPicPr>
          <p:nvPr/>
        </p:nvPicPr>
        <p:blipFill>
          <a:blip r:embed="rId2"/>
          <a:stretch>
            <a:fillRect/>
          </a:stretch>
        </p:blipFill>
        <p:spPr>
          <a:xfrm>
            <a:off x="1147709" y="1090504"/>
            <a:ext cx="9896582" cy="5278626"/>
          </a:xfrm>
          <a:prstGeom prst="rect">
            <a:avLst/>
          </a:prstGeom>
        </p:spPr>
      </p:pic>
    </p:spTree>
    <p:extLst>
      <p:ext uri="{BB962C8B-B14F-4D97-AF65-F5344CB8AC3E}">
        <p14:creationId xmlns:p14="http://schemas.microsoft.com/office/powerpoint/2010/main" val="29810705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C7EADB-4DB9-9AE0-1727-B25EA96B1975}"/>
              </a:ext>
            </a:extLst>
          </p:cNvPr>
          <p:cNvSpPr>
            <a:spLocks noGrp="1"/>
          </p:cNvSpPr>
          <p:nvPr>
            <p:ph type="body" sz="quarter" idx="10"/>
          </p:nvPr>
        </p:nvSpPr>
        <p:spPr/>
        <p:txBody>
          <a:bodyPr/>
          <a:lstStyle/>
          <a:p>
            <a:r>
              <a:rPr lang="en-US" sz="2000" b="1" dirty="0">
                <a:latin typeface="Unilever Shilling" panose="020B0502020202020204" pitchFamily="34" charset="0"/>
                <a:cs typeface="Unilever Shilling" panose="020B0502020202020204" pitchFamily="34" charset="0"/>
              </a:rPr>
              <a:t>DV IR Formulation:</a:t>
            </a:r>
          </a:p>
          <a:p>
            <a:pPr marL="285750" indent="-285750">
              <a:buFontTx/>
              <a:buChar char="-"/>
            </a:pPr>
            <a:r>
              <a:rPr lang="en-US" sz="1800" dirty="0">
                <a:latin typeface="Unilever Shilling" panose="020B0502020202020204" pitchFamily="34" charset="0"/>
                <a:cs typeface="Unilever Shilling" panose="020B0502020202020204" pitchFamily="34" charset="0"/>
              </a:rPr>
              <a:t>This formulation itself is much more concentrated and is provided for deep nourishment. Hence, when mica, TiO2 shimmers are added to it they are easily washed away resulting in less difference in sensory evaluation.</a:t>
            </a:r>
          </a:p>
          <a:p>
            <a:pPr marL="342900" indent="-342900">
              <a:buFontTx/>
              <a:buChar char="-"/>
            </a:pPr>
            <a:r>
              <a:rPr lang="en-IN" sz="1800" dirty="0">
                <a:latin typeface="Unilever Shilling" panose="020B0502020202020204" pitchFamily="34" charset="0"/>
                <a:cs typeface="Unilever Shilling" panose="020B0502020202020204" pitchFamily="34" charset="0"/>
              </a:rPr>
              <a:t>For the borosilicate shimmers, there are more frizz and roughness compared to the product without shimmer.</a:t>
            </a:r>
          </a:p>
          <a:p>
            <a:pPr marL="342900" indent="-342900">
              <a:buFontTx/>
              <a:buChar char="-"/>
            </a:pPr>
            <a:endParaRPr lang="en-IN" sz="1800" b="1" dirty="0">
              <a:latin typeface="Unilever Shilling" panose="020B0502020202020204" pitchFamily="34" charset="0"/>
              <a:cs typeface="Unilever Shilling" panose="020B0502020202020204" pitchFamily="34" charset="0"/>
            </a:endParaRPr>
          </a:p>
          <a:p>
            <a:r>
              <a:rPr lang="en-IN" sz="1800" b="1" dirty="0">
                <a:latin typeface="Unilever Shilling" panose="020B0502020202020204" pitchFamily="34" charset="0"/>
                <a:cs typeface="Unilever Shilling" panose="020B0502020202020204" pitchFamily="34" charset="0"/>
              </a:rPr>
              <a:t>DV HU Formulation: </a:t>
            </a:r>
          </a:p>
          <a:p>
            <a:pPr marL="285750" indent="-285750">
              <a:buFontTx/>
              <a:buChar char="-"/>
            </a:pPr>
            <a:r>
              <a:rPr lang="en-IN" sz="1800" dirty="0">
                <a:latin typeface="Unilever Shilling" panose="020B0502020202020204" pitchFamily="34" charset="0"/>
                <a:cs typeface="Unilever Shilling" panose="020B0502020202020204" pitchFamily="34" charset="0"/>
              </a:rPr>
              <a:t>This formulation itself is light conditioning compared to the IR formulation</a:t>
            </a:r>
          </a:p>
          <a:p>
            <a:pPr marL="285750" indent="-285750">
              <a:buFontTx/>
              <a:buChar char="-"/>
            </a:pPr>
            <a:r>
              <a:rPr lang="en-IN" sz="1800" dirty="0">
                <a:latin typeface="Unilever Shilling" panose="020B0502020202020204" pitchFamily="34" charset="0"/>
                <a:cs typeface="Unilever Shilling" panose="020B0502020202020204" pitchFamily="34" charset="0"/>
              </a:rPr>
              <a:t>The addition of mica shimmer is giving more frizz and roughness</a:t>
            </a:r>
          </a:p>
        </p:txBody>
      </p:sp>
      <p:sp>
        <p:nvSpPr>
          <p:cNvPr id="3" name="Title 2">
            <a:extLst>
              <a:ext uri="{FF2B5EF4-FFF2-40B4-BE49-F238E27FC236}">
                <a16:creationId xmlns:a16="http://schemas.microsoft.com/office/drawing/2014/main" id="{A121C154-1988-D150-AF2E-60EFA7E6ACB6}"/>
              </a:ext>
            </a:extLst>
          </p:cNvPr>
          <p:cNvSpPr>
            <a:spLocks noGrp="1"/>
          </p:cNvSpPr>
          <p:nvPr>
            <p:ph type="title"/>
          </p:nvPr>
        </p:nvSpPr>
        <p:spPr/>
        <p:txBody>
          <a:bodyPr/>
          <a:lstStyle/>
          <a:p>
            <a:r>
              <a:rPr lang="en-US" dirty="0">
                <a:latin typeface="Unilever Shilling" panose="020B0502020202020204" pitchFamily="34" charset="0"/>
                <a:cs typeface="Unilever Shilling" panose="020B0502020202020204" pitchFamily="34" charset="0"/>
              </a:rPr>
              <a:t>Analysis of Results:</a:t>
            </a:r>
            <a:endParaRPr lang="en-IN" dirty="0">
              <a:latin typeface="Unilever Shilling" panose="020B0502020202020204" pitchFamily="34" charset="0"/>
              <a:cs typeface="Unilever Shilling" panose="020B0502020202020204" pitchFamily="34" charset="0"/>
            </a:endParaRPr>
          </a:p>
        </p:txBody>
      </p:sp>
    </p:spTree>
    <p:extLst>
      <p:ext uri="{BB962C8B-B14F-4D97-AF65-F5344CB8AC3E}">
        <p14:creationId xmlns:p14="http://schemas.microsoft.com/office/powerpoint/2010/main" val="17978026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D99B292-D945-9B05-B2D4-BDE1DBCD3F3C}"/>
              </a:ext>
            </a:extLst>
          </p:cNvPr>
          <p:cNvSpPr>
            <a:spLocks noGrp="1"/>
          </p:cNvSpPr>
          <p:nvPr>
            <p:ph type="body" sz="quarter" idx="10"/>
          </p:nvPr>
        </p:nvSpPr>
        <p:spPr>
          <a:xfrm>
            <a:off x="1109609" y="1726641"/>
            <a:ext cx="9399998" cy="3876484"/>
          </a:xfrm>
        </p:spPr>
        <p:txBody>
          <a:bodyPr/>
          <a:lstStyle/>
          <a:p>
            <a:pPr marR="0" lvl="0" algn="l" defTabSz="914400" rtl="0" eaLnBrk="1" fontAlgn="auto" latinLnBrk="0" hangingPunct="1">
              <a:lnSpc>
                <a:spcPct val="90000"/>
              </a:lnSpc>
              <a:spcBef>
                <a:spcPts val="1000"/>
              </a:spcBef>
              <a:spcAft>
                <a:spcPts val="0"/>
              </a:spcAft>
              <a:buClrTx/>
              <a:buSzTx/>
              <a:tabLst/>
              <a:defRPr/>
            </a:pPr>
            <a:endParaRPr kumimoji="0" lang="en-US" sz="2400" b="1" i="0" u="none" strike="noStrike" kern="1200" cap="none" spc="0" normalizeH="0" baseline="0" noProof="0" dirty="0">
              <a:ln>
                <a:noFill/>
              </a:ln>
              <a:solidFill>
                <a:srgbClr val="3B3838"/>
              </a:solidFill>
              <a:effectLst/>
              <a:uLnTx/>
              <a:uFillTx/>
              <a:latin typeface="Microsoft New Tai Lue" panose="020B0502040204020203" pitchFamily="34" charset="0"/>
              <a:ea typeface="+mn-ea"/>
              <a:cs typeface="Microsoft New Tai Lue" panose="020B0502040204020203" pitchFamily="34" charset="0"/>
            </a:endParaRPr>
          </a:p>
          <a:p>
            <a:pPr marL="342900" marR="0" lvl="0" indent="-342900" algn="l" defTabSz="914400" rtl="0" eaLnBrk="1" fontAlgn="auto" latinLnBrk="0" hangingPunct="1">
              <a:lnSpc>
                <a:spcPct val="90000"/>
              </a:lnSpc>
              <a:spcBef>
                <a:spcPts val="1000"/>
              </a:spcBef>
              <a:spcAft>
                <a:spcPts val="0"/>
              </a:spcAft>
              <a:buClrTx/>
              <a:buSzTx/>
              <a:buAutoNum type="arabicPeriod"/>
              <a:tabLst/>
              <a:defRPr/>
            </a:pPr>
            <a:r>
              <a:rPr lang="en-US" sz="1800" dirty="0">
                <a:solidFill>
                  <a:srgbClr val="3B3838"/>
                </a:solidFill>
                <a:latin typeface="Unilever Shilling" panose="020B0502020202020204" pitchFamily="34" charset="0"/>
                <a:cs typeface="Unilever Shilling" panose="020B0502020202020204" pitchFamily="34" charset="0"/>
              </a:rPr>
              <a:t>Mica and TiO2 coated shimmers can be easily washed off as they are hydrophilic, hence selecting these product eventually give small difference in sensory but there won’t be no deposition </a:t>
            </a:r>
          </a:p>
          <a:p>
            <a:pPr marL="342900" marR="0" lvl="0" indent="-342900" algn="l" defTabSz="914400" rtl="0" eaLnBrk="1" fontAlgn="auto" latinLnBrk="0" hangingPunct="1">
              <a:lnSpc>
                <a:spcPct val="90000"/>
              </a:lnSpc>
              <a:spcBef>
                <a:spcPts val="1000"/>
              </a:spcBef>
              <a:spcAft>
                <a:spcPts val="0"/>
              </a:spcAft>
              <a:buClrTx/>
              <a:buSzTx/>
              <a:buAutoNum type="arabicPeriod"/>
              <a:tabLst/>
              <a:defRPr/>
            </a:pPr>
            <a:endParaRPr lang="en-US" sz="1800" dirty="0">
              <a:solidFill>
                <a:srgbClr val="3B3838"/>
              </a:solidFill>
              <a:latin typeface="Unilever Shilling" panose="020B0502020202020204" pitchFamily="34" charset="0"/>
              <a:cs typeface="Unilever Shilling" panose="020B0502020202020204" pitchFamily="34" charset="0"/>
            </a:endParaRPr>
          </a:p>
          <a:p>
            <a:pPr marL="342900" marR="0" lvl="0" indent="-342900" algn="l" defTabSz="914400" rtl="0" eaLnBrk="1" fontAlgn="auto" latinLnBrk="0" hangingPunct="1">
              <a:lnSpc>
                <a:spcPct val="90000"/>
              </a:lnSpc>
              <a:spcBef>
                <a:spcPts val="1000"/>
              </a:spcBef>
              <a:spcAft>
                <a:spcPts val="0"/>
              </a:spcAft>
              <a:buClrTx/>
              <a:buSzTx/>
              <a:buAutoNum type="arabicPeriod"/>
              <a:tabLst/>
              <a:defRPr/>
            </a:pPr>
            <a:r>
              <a:rPr lang="en-US" sz="1800" dirty="0">
                <a:solidFill>
                  <a:srgbClr val="3B3838"/>
                </a:solidFill>
                <a:latin typeface="Unilever Shilling" panose="020B0502020202020204" pitchFamily="34" charset="0"/>
                <a:cs typeface="Unilever Shilling" panose="020B0502020202020204" pitchFamily="34" charset="0"/>
              </a:rPr>
              <a:t>With high concentration of shimmer, it is more prone to frizz and roughness. Hence, for the </a:t>
            </a:r>
            <a:r>
              <a:rPr lang="en-US" sz="1800" dirty="0" err="1">
                <a:solidFill>
                  <a:srgbClr val="3B3838"/>
                </a:solidFill>
                <a:latin typeface="Unilever Shilling" panose="020B0502020202020204" pitchFamily="34" charset="0"/>
                <a:cs typeface="Unilever Shilling" panose="020B0502020202020204" pitchFamily="34" charset="0"/>
              </a:rPr>
              <a:t>microsheet</a:t>
            </a:r>
            <a:r>
              <a:rPr lang="en-US" sz="1800" dirty="0">
                <a:solidFill>
                  <a:srgbClr val="3B3838"/>
                </a:solidFill>
                <a:latin typeface="Unilever Shilling" panose="020B0502020202020204" pitchFamily="34" charset="0"/>
                <a:cs typeface="Unilever Shilling" panose="020B0502020202020204" pitchFamily="34" charset="0"/>
              </a:rPr>
              <a:t> formulation the concentration must be kept minimum to give the best sensory results.</a:t>
            </a:r>
            <a:endParaRPr lang="en-US" sz="1800" b="1" dirty="0">
              <a:solidFill>
                <a:srgbClr val="3B3838"/>
              </a:solidFill>
              <a:latin typeface="Unilever Shilling" panose="020B0502020202020204" pitchFamily="34" charset="0"/>
              <a:cs typeface="Unilever Shilling" panose="020B0502020202020204" pitchFamily="34" charset="0"/>
            </a:endParaRPr>
          </a:p>
          <a:p>
            <a:pPr marL="342900" marR="0" lvl="0" indent="-342900" algn="l" defTabSz="914400" rtl="0" eaLnBrk="1" fontAlgn="auto" latinLnBrk="0" hangingPunct="1">
              <a:lnSpc>
                <a:spcPct val="90000"/>
              </a:lnSpc>
              <a:spcBef>
                <a:spcPts val="1000"/>
              </a:spcBef>
              <a:spcAft>
                <a:spcPts val="0"/>
              </a:spcAft>
              <a:buClrTx/>
              <a:buSzTx/>
              <a:buAutoNum type="arabicPeriod"/>
              <a:tabLst/>
              <a:defRPr/>
            </a:pPr>
            <a:endParaRPr lang="en-US" sz="1800" b="1" dirty="0">
              <a:solidFill>
                <a:srgbClr val="3B3838"/>
              </a:solidFill>
              <a:latin typeface="Unilever Shilling" panose="020B0502020202020204" pitchFamily="34" charset="0"/>
              <a:cs typeface="Unilever Shilling" panose="020B0502020202020204" pitchFamily="34" charset="0"/>
            </a:endParaRPr>
          </a:p>
          <a:p>
            <a:pPr marL="342900" marR="0" lvl="0" indent="-342900" algn="l" defTabSz="914400" rtl="0" eaLnBrk="1" fontAlgn="auto" latinLnBrk="0" hangingPunct="1">
              <a:lnSpc>
                <a:spcPct val="90000"/>
              </a:lnSpc>
              <a:spcBef>
                <a:spcPts val="1000"/>
              </a:spcBef>
              <a:spcAft>
                <a:spcPts val="0"/>
              </a:spcAft>
              <a:buClrTx/>
              <a:buSzTx/>
              <a:buAutoNum type="arabicPeriod"/>
              <a:tabLst/>
              <a:defRPr/>
            </a:pPr>
            <a:endParaRPr lang="en-US" sz="1800" dirty="0">
              <a:solidFill>
                <a:srgbClr val="3B3838"/>
              </a:solidFill>
              <a:latin typeface="Unilever Shilling" panose="020B0502020202020204" pitchFamily="34" charset="0"/>
              <a:cs typeface="Unilever Shilling" panose="020B0502020202020204" pitchFamily="34" charset="0"/>
            </a:endParaRPr>
          </a:p>
        </p:txBody>
      </p:sp>
      <p:sp>
        <p:nvSpPr>
          <p:cNvPr id="3" name="Title 2">
            <a:extLst>
              <a:ext uri="{FF2B5EF4-FFF2-40B4-BE49-F238E27FC236}">
                <a16:creationId xmlns:a16="http://schemas.microsoft.com/office/drawing/2014/main" id="{9A2F9CDC-9879-8375-37B1-9AAEC4EC6C35}"/>
              </a:ext>
            </a:extLst>
          </p:cNvPr>
          <p:cNvSpPr>
            <a:spLocks noGrp="1"/>
          </p:cNvSpPr>
          <p:nvPr>
            <p:ph type="title"/>
          </p:nvPr>
        </p:nvSpPr>
        <p:spPr/>
        <p:txBody>
          <a:bodyPr/>
          <a:lstStyle/>
          <a:p>
            <a:r>
              <a:rPr lang="en-US" dirty="0">
                <a:latin typeface="Unilever Shilling" panose="020B0502020202020204" pitchFamily="34" charset="0"/>
                <a:cs typeface="Unilever Shilling" panose="020B0502020202020204" pitchFamily="34" charset="0"/>
              </a:rPr>
              <a:t>Observation and Direction:</a:t>
            </a:r>
            <a:endParaRPr lang="en-IN" dirty="0">
              <a:latin typeface="Unilever Shilling" panose="020B0502020202020204" pitchFamily="34" charset="0"/>
              <a:cs typeface="Unilever Shilling" panose="020B0502020202020204" pitchFamily="34" charset="0"/>
            </a:endParaRPr>
          </a:p>
        </p:txBody>
      </p:sp>
    </p:spTree>
    <p:extLst>
      <p:ext uri="{BB962C8B-B14F-4D97-AF65-F5344CB8AC3E}">
        <p14:creationId xmlns:p14="http://schemas.microsoft.com/office/powerpoint/2010/main" val="27049820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9CE34-C768-0028-6872-1D8F24E3C94C}"/>
              </a:ext>
            </a:extLst>
          </p:cNvPr>
          <p:cNvSpPr>
            <a:spLocks noGrp="1"/>
          </p:cNvSpPr>
          <p:nvPr>
            <p:ph type="body" sz="quarter" idx="10"/>
          </p:nvPr>
        </p:nvSpPr>
        <p:spPr>
          <a:xfrm>
            <a:off x="685800" y="888981"/>
            <a:ext cx="10820400" cy="5114254"/>
          </a:xfrm>
        </p:spPr>
        <p:txBody>
          <a:bodyPr/>
          <a:lstStyle/>
          <a:p>
            <a:pPr marR="0" lvl="0" algn="l" defTabSz="914400" rtl="0" eaLnBrk="1" fontAlgn="auto" latinLnBrk="0" hangingPunct="1">
              <a:lnSpc>
                <a:spcPct val="90000"/>
              </a:lnSpc>
              <a:spcBef>
                <a:spcPts val="1000"/>
              </a:spcBef>
              <a:spcAft>
                <a:spcPts val="0"/>
              </a:spcAft>
              <a:buClrTx/>
              <a:buSzTx/>
              <a:tabLst/>
              <a:defRPr/>
            </a:pPr>
            <a:r>
              <a:rPr kumimoji="0" lang="en-US" sz="2000" b="1" i="0" u="none" strike="noStrike" kern="1200" cap="none" spc="0" normalizeH="0" baseline="0" noProof="0" dirty="0">
                <a:ln>
                  <a:noFill/>
                </a:ln>
                <a:solidFill>
                  <a:srgbClr val="3B3838"/>
                </a:solidFill>
                <a:effectLst/>
                <a:uLnTx/>
                <a:uFillTx/>
                <a:latin typeface="Unilever Shilling" panose="020B0502020202020204" pitchFamily="34" charset="0"/>
                <a:cs typeface="Unilever Shilling" panose="020B0502020202020204" pitchFamily="34" charset="0"/>
              </a:rPr>
              <a:t>Reason for roughness and frizz:</a:t>
            </a:r>
          </a:p>
          <a:p>
            <a:pPr marL="342900" marR="0" lvl="0" indent="-342900" algn="l" defTabSz="914400" rtl="0" eaLnBrk="1" fontAlgn="auto" latinLnBrk="0" hangingPunct="1">
              <a:lnSpc>
                <a:spcPct val="90000"/>
              </a:lnSpc>
              <a:spcBef>
                <a:spcPts val="1000"/>
              </a:spcBef>
              <a:spcAft>
                <a:spcPts val="0"/>
              </a:spcAft>
              <a:buClrTx/>
              <a:buSzTx/>
              <a:buFontTx/>
              <a:buChar char="-"/>
              <a:tabLst/>
              <a:defRPr/>
            </a:pPr>
            <a:r>
              <a:rPr kumimoji="0" lang="en-US" b="0" i="0" u="none" strike="noStrike" kern="1200" cap="none" spc="0" normalizeH="0" baseline="0" noProof="0" dirty="0">
                <a:ln>
                  <a:noFill/>
                </a:ln>
                <a:solidFill>
                  <a:srgbClr val="3B3838"/>
                </a:solidFill>
                <a:effectLst/>
                <a:uLnTx/>
                <a:uFillTx/>
                <a:latin typeface="Unilever Shilling" panose="020B0502020202020204" pitchFamily="34" charset="0"/>
                <a:cs typeface="Unilever Shilling" panose="020B0502020202020204" pitchFamily="34" charset="0"/>
              </a:rPr>
              <a:t>The primary reason behind the roughness was suspected to be the silicone deposition. But my theory is the following:</a:t>
            </a:r>
          </a:p>
          <a:p>
            <a:pPr marR="0" lvl="0" algn="just" defTabSz="914400" rtl="0" eaLnBrk="1" fontAlgn="auto" latinLnBrk="0" hangingPunct="1">
              <a:lnSpc>
                <a:spcPct val="90000"/>
              </a:lnSpc>
              <a:spcBef>
                <a:spcPts val="1000"/>
              </a:spcBef>
              <a:spcAft>
                <a:spcPts val="0"/>
              </a:spcAft>
              <a:buClrTx/>
              <a:buSzTx/>
              <a:tabLst/>
              <a:defRPr/>
            </a:pPr>
            <a:r>
              <a:rPr lang="en-US" dirty="0">
                <a:solidFill>
                  <a:srgbClr val="3B3838"/>
                </a:solidFill>
                <a:latin typeface="Unilever Shilling" panose="020B0502020202020204" pitchFamily="34" charset="0"/>
                <a:cs typeface="Unilever Shilling" panose="020B0502020202020204" pitchFamily="34" charset="0"/>
              </a:rPr>
              <a:t>	When we are using the mask on the hair fiber, there are portion where the only the shimmers 	get deposited. So, we can think it as a single line and then a dot of shimmer. This shimmers 	are getting washed off but now that portion is without or less treatment of mask. That is the 	reason why we are feeling this roughness.</a:t>
            </a:r>
          </a:p>
          <a:p>
            <a:pPr marR="0" lvl="0" algn="l" defTabSz="914400" rtl="0" eaLnBrk="1" fontAlgn="auto" latinLnBrk="0" hangingPunct="1">
              <a:lnSpc>
                <a:spcPct val="90000"/>
              </a:lnSpc>
              <a:spcBef>
                <a:spcPts val="1000"/>
              </a:spcBef>
              <a:spcAft>
                <a:spcPts val="0"/>
              </a:spcAft>
              <a:buClrTx/>
              <a:buSzTx/>
              <a:tabLst/>
              <a:defRPr/>
            </a:pPr>
            <a:endParaRPr lang="en-US" dirty="0">
              <a:solidFill>
                <a:srgbClr val="3B3838"/>
              </a:solidFill>
            </a:endParaRPr>
          </a:p>
          <a:p>
            <a:pPr marR="0" lvl="0" algn="l" defTabSz="914400" rtl="0" eaLnBrk="1" fontAlgn="auto" latinLnBrk="0" hangingPunct="1">
              <a:lnSpc>
                <a:spcPct val="90000"/>
              </a:lnSpc>
              <a:spcBef>
                <a:spcPts val="1000"/>
              </a:spcBef>
              <a:spcAft>
                <a:spcPts val="0"/>
              </a:spcAft>
              <a:buClrTx/>
              <a:buSzTx/>
              <a:tabLst/>
              <a:defRPr/>
            </a:pPr>
            <a:endParaRPr lang="en-IN" sz="2000" b="1" dirty="0">
              <a:latin typeface="Unilever Shilling" panose="020B0502020202020204" pitchFamily="34" charset="0"/>
              <a:cs typeface="Unilever Shilling" panose="020B0502020202020204" pitchFamily="34" charset="0"/>
            </a:endParaRPr>
          </a:p>
          <a:p>
            <a:pPr marR="0" lvl="0" algn="l" defTabSz="914400" rtl="0" eaLnBrk="1" fontAlgn="auto" latinLnBrk="0" hangingPunct="1">
              <a:lnSpc>
                <a:spcPct val="90000"/>
              </a:lnSpc>
              <a:spcBef>
                <a:spcPts val="1000"/>
              </a:spcBef>
              <a:spcAft>
                <a:spcPts val="0"/>
              </a:spcAft>
              <a:buClrTx/>
              <a:buSzTx/>
              <a:tabLst/>
              <a:defRPr/>
            </a:pPr>
            <a:r>
              <a:rPr lang="en-IN" sz="2000" b="1" dirty="0">
                <a:latin typeface="Unilever Shilling" panose="020B0502020202020204" pitchFamily="34" charset="0"/>
                <a:cs typeface="Unilever Shilling" panose="020B0502020202020204" pitchFamily="34" charset="0"/>
              </a:rPr>
              <a:t>Interfering with </a:t>
            </a:r>
            <a:r>
              <a:rPr lang="en-IN" sz="2000" b="1" dirty="0" err="1">
                <a:latin typeface="Unilever Shilling" panose="020B0502020202020204" pitchFamily="34" charset="0"/>
                <a:cs typeface="Unilever Shilling" panose="020B0502020202020204" pitchFamily="34" charset="0"/>
              </a:rPr>
              <a:t>microsheet</a:t>
            </a:r>
            <a:r>
              <a:rPr lang="en-IN" sz="2000" b="1" dirty="0">
                <a:latin typeface="Unilever Shilling" panose="020B0502020202020204" pitchFamily="34" charset="0"/>
                <a:cs typeface="Unilever Shilling" panose="020B0502020202020204" pitchFamily="34" charset="0"/>
              </a:rPr>
              <a:t> structure:</a:t>
            </a:r>
          </a:p>
          <a:p>
            <a:pPr marR="0" lvl="0" algn="l" defTabSz="914400" rtl="0" eaLnBrk="1" fontAlgn="auto" latinLnBrk="0" hangingPunct="1">
              <a:lnSpc>
                <a:spcPct val="90000"/>
              </a:lnSpc>
              <a:spcBef>
                <a:spcPts val="1000"/>
              </a:spcBef>
              <a:spcAft>
                <a:spcPts val="0"/>
              </a:spcAft>
              <a:buClrTx/>
              <a:buSzTx/>
              <a:tabLst/>
              <a:defRPr/>
            </a:pPr>
            <a:r>
              <a:rPr lang="en-IN" sz="2000" dirty="0">
                <a:latin typeface="Unilever Shilling" panose="020B0502020202020204" pitchFamily="34" charset="0"/>
                <a:cs typeface="Unilever Shilling" panose="020B0502020202020204" pitchFamily="34" charset="0"/>
              </a:rPr>
              <a:t>-   </a:t>
            </a:r>
            <a:r>
              <a:rPr lang="en-IN" dirty="0">
                <a:latin typeface="Unilever Shilling" panose="020B0502020202020204" pitchFamily="34" charset="0"/>
                <a:cs typeface="Unilever Shilling" panose="020B0502020202020204" pitchFamily="34" charset="0"/>
              </a:rPr>
              <a:t>As in the processing the shimmers are added at the later stage. Till then the emulsion and the lamellar structure has already been formed. Now, the gap in the lamellar structure we have 0.9-1 nm between the hydrocarbon chains and 200-500 nm between the sheets. So, it’s very unlikely the shimmer are interfering with the structure. </a:t>
            </a:r>
            <a:endParaRPr lang="en-IN" sz="2000" dirty="0">
              <a:latin typeface="Unilever Shilling" panose="020B0502020202020204" pitchFamily="34" charset="0"/>
              <a:cs typeface="Unilever Shilling" panose="020B0502020202020204" pitchFamily="34" charset="0"/>
            </a:endParaRPr>
          </a:p>
        </p:txBody>
      </p:sp>
      <p:sp>
        <p:nvSpPr>
          <p:cNvPr id="3" name="Title 2">
            <a:extLst>
              <a:ext uri="{FF2B5EF4-FFF2-40B4-BE49-F238E27FC236}">
                <a16:creationId xmlns:a16="http://schemas.microsoft.com/office/drawing/2014/main" id="{5614FBCD-B42A-16B5-88DE-883F831B4258}"/>
              </a:ext>
            </a:extLst>
          </p:cNvPr>
          <p:cNvSpPr>
            <a:spLocks noGrp="1"/>
          </p:cNvSpPr>
          <p:nvPr>
            <p:ph type="title"/>
          </p:nvPr>
        </p:nvSpPr>
        <p:spPr/>
        <p:txBody>
          <a:bodyPr/>
          <a:lstStyle/>
          <a:p>
            <a:r>
              <a:rPr lang="en-US" sz="2000" dirty="0">
                <a:latin typeface="Unilever Shilling" panose="020B0502020202020204" pitchFamily="34" charset="0"/>
                <a:cs typeface="Unilever Shilling" panose="020B0502020202020204" pitchFamily="34" charset="0"/>
              </a:rPr>
              <a:t>Explanation :</a:t>
            </a:r>
            <a:endParaRPr lang="en-IN" sz="2000" dirty="0">
              <a:latin typeface="Unilever Shilling" panose="020B0502020202020204" pitchFamily="34" charset="0"/>
              <a:cs typeface="Unilever Shilling" panose="020B0502020202020204" pitchFamily="34" charset="0"/>
            </a:endParaRPr>
          </a:p>
        </p:txBody>
      </p:sp>
    </p:spTree>
    <p:extLst>
      <p:ext uri="{BB962C8B-B14F-4D97-AF65-F5344CB8AC3E}">
        <p14:creationId xmlns:p14="http://schemas.microsoft.com/office/powerpoint/2010/main" val="446511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3829D4-3BF4-4919-1BF8-9B1AA2317B1D}"/>
              </a:ext>
            </a:extLst>
          </p:cNvPr>
          <p:cNvSpPr>
            <a:spLocks noGrp="1"/>
          </p:cNvSpPr>
          <p:nvPr>
            <p:ph type="body" sz="quarter" idx="10"/>
          </p:nvPr>
        </p:nvSpPr>
        <p:spPr/>
        <p:txBody>
          <a:bodyPr/>
          <a:lstStyle/>
          <a:p>
            <a:r>
              <a:rPr lang="en-US" sz="1800" dirty="0">
                <a:latin typeface="Unilever Shilling" panose="020B0502020202020204" pitchFamily="34" charset="0"/>
                <a:cs typeface="Unilever Shilling" panose="020B0502020202020204" pitchFamily="34" charset="0"/>
              </a:rPr>
              <a:t>Cationic Surfactant:    </a:t>
            </a:r>
            <a:r>
              <a:rPr lang="en-US" sz="1800" dirty="0">
                <a:latin typeface="Unilever Shilling" panose="020B0502020202020204" pitchFamily="34" charset="0"/>
                <a:cs typeface="Unilever Shilling" panose="020B0502020202020204" pitchFamily="34" charset="0"/>
                <a:sym typeface="Wingdings" panose="05000000000000000000" pitchFamily="2" charset="2"/>
              </a:rPr>
              <a:t> </a:t>
            </a:r>
            <a:r>
              <a:rPr lang="en-US" sz="1800" dirty="0">
                <a:solidFill>
                  <a:srgbClr val="FF0000"/>
                </a:solidFill>
                <a:latin typeface="Unilever Shilling" panose="020B0502020202020204" pitchFamily="34" charset="0"/>
                <a:cs typeface="Unilever Shilling" panose="020B0502020202020204" pitchFamily="34" charset="0"/>
                <a:sym typeface="Wingdings" panose="05000000000000000000" pitchFamily="2" charset="2"/>
              </a:rPr>
              <a:t>why do the hair fiber carry a negative charge? How they get deposited? Why are they important? Can we make without them? </a:t>
            </a:r>
            <a:endParaRPr lang="en-US" sz="1800" dirty="0">
              <a:latin typeface="Unilever Shilling" panose="020B0502020202020204" pitchFamily="34" charset="0"/>
              <a:cs typeface="Unilever Shilling" panose="020B0502020202020204" pitchFamily="34" charset="0"/>
            </a:endParaRPr>
          </a:p>
          <a:p>
            <a:pPr lvl="0">
              <a:lnSpc>
                <a:spcPct val="107000"/>
              </a:lnSpc>
              <a:spcAft>
                <a:spcPts val="800"/>
              </a:spcAft>
            </a:pPr>
            <a:r>
              <a:rPr lang="en-IN" kern="100" dirty="0">
                <a:effectLst/>
                <a:latin typeface="Unilever Shilling" panose="020B0502020202020204" pitchFamily="34" charset="0"/>
                <a:ea typeface="Calibri" panose="020F0502020204030204" pitchFamily="34" charset="0"/>
                <a:cs typeface="Unilever Shilling" panose="020B0502020202020204" pitchFamily="34" charset="0"/>
                <a:sym typeface="Wingdings" panose="05000000000000000000" pitchFamily="2" charset="2"/>
              </a:rPr>
              <a:t> </a:t>
            </a:r>
            <a:r>
              <a:rPr lang="en-IN" b="1" kern="100" dirty="0">
                <a:effectLst/>
                <a:latin typeface="Unilever Shilling" panose="020B0502020202020204" pitchFamily="34" charset="0"/>
                <a:ea typeface="Calibri" panose="020F0502020204030204" pitchFamily="34" charset="0"/>
                <a:cs typeface="Unilever Shilling" panose="020B0502020202020204" pitchFamily="34" charset="0"/>
                <a:sym typeface="Wingdings" panose="05000000000000000000" pitchFamily="2" charset="2"/>
              </a:rPr>
              <a:t>At low </a:t>
            </a:r>
            <a:r>
              <a:rPr lang="en-IN" b="1" kern="100" dirty="0" err="1">
                <a:effectLst/>
                <a:latin typeface="Unilever Shilling" panose="020B0502020202020204" pitchFamily="34" charset="0"/>
                <a:ea typeface="Calibri" panose="020F0502020204030204" pitchFamily="34" charset="0"/>
                <a:cs typeface="Unilever Shilling" panose="020B0502020202020204" pitchFamily="34" charset="0"/>
                <a:sym typeface="Wingdings" panose="05000000000000000000" pitchFamily="2" charset="2"/>
              </a:rPr>
              <a:t>ph</a:t>
            </a:r>
            <a:r>
              <a:rPr lang="en-IN" b="1" kern="100" dirty="0">
                <a:effectLst/>
                <a:latin typeface="Unilever Shilling" panose="020B0502020202020204" pitchFamily="34" charset="0"/>
                <a:ea typeface="Calibri" panose="020F0502020204030204" pitchFamily="34" charset="0"/>
                <a:cs typeface="Unilever Shilling" panose="020B0502020202020204" pitchFamily="34" charset="0"/>
                <a:sym typeface="Wingdings" panose="05000000000000000000" pitchFamily="2" charset="2"/>
              </a:rPr>
              <a:t> environment, offers easy absorption on the negatively charged hair fibre and repulsion of adjacent positive charge.</a:t>
            </a:r>
            <a:endParaRPr lang="en-IN" b="1" kern="100" dirty="0">
              <a:effectLst/>
              <a:latin typeface="Unilever Shilling" panose="020B0502020202020204" pitchFamily="34" charset="0"/>
              <a:ea typeface="Calibri" panose="020F0502020204030204" pitchFamily="34" charset="0"/>
              <a:cs typeface="Unilever Shilling" panose="020B0502020202020204" pitchFamily="34" charset="0"/>
            </a:endParaRPr>
          </a:p>
          <a:p>
            <a:endParaRPr lang="en-IN" sz="1800" dirty="0">
              <a:solidFill>
                <a:srgbClr val="FF0000"/>
              </a:solidFill>
              <a:latin typeface="Unilever Shilling" panose="020B0502020202020204" pitchFamily="34" charset="0"/>
              <a:cs typeface="Unilever Shilling" panose="020B0502020202020204" pitchFamily="34" charset="0"/>
            </a:endParaRPr>
          </a:p>
        </p:txBody>
      </p:sp>
      <p:sp>
        <p:nvSpPr>
          <p:cNvPr id="3" name="Title 2">
            <a:extLst>
              <a:ext uri="{FF2B5EF4-FFF2-40B4-BE49-F238E27FC236}">
                <a16:creationId xmlns:a16="http://schemas.microsoft.com/office/drawing/2014/main" id="{25D03509-1C84-3B9A-F69B-9AE20D9D0F50}"/>
              </a:ext>
            </a:extLst>
          </p:cNvPr>
          <p:cNvSpPr>
            <a:spLocks noGrp="1"/>
          </p:cNvSpPr>
          <p:nvPr>
            <p:ph type="title"/>
          </p:nvPr>
        </p:nvSpPr>
        <p:spPr/>
        <p:txBody>
          <a:bodyPr/>
          <a:lstStyle/>
          <a:p>
            <a:r>
              <a:rPr lang="en-US" dirty="0">
                <a:latin typeface="Unilever Shilling" panose="020B0502020202020204" pitchFamily="34" charset="0"/>
                <a:cs typeface="Unilever Shilling" panose="020B0502020202020204" pitchFamily="34" charset="0"/>
              </a:rPr>
              <a:t>Mapping the ingredients to their functions:</a:t>
            </a:r>
            <a:endParaRPr lang="en-IN" dirty="0">
              <a:latin typeface="Unilever Shilling" panose="020B0502020202020204" pitchFamily="34" charset="0"/>
              <a:cs typeface="Unilever Shilling" panose="020B0502020202020204" pitchFamily="34" charset="0"/>
            </a:endParaRPr>
          </a:p>
        </p:txBody>
      </p:sp>
      <p:pic>
        <p:nvPicPr>
          <p:cNvPr id="7" name="Picture 6" descr="A screenshot of a cell phone&#10;&#10;Description automatically generated">
            <a:extLst>
              <a:ext uri="{FF2B5EF4-FFF2-40B4-BE49-F238E27FC236}">
                <a16:creationId xmlns:a16="http://schemas.microsoft.com/office/drawing/2014/main" id="{41521F8E-A37D-55C3-E4F0-F6472B5371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2466" y="2744167"/>
            <a:ext cx="9087067" cy="31066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49675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DE61AD-1276-C33D-D873-C73DCABDC5F4}"/>
              </a:ext>
            </a:extLst>
          </p:cNvPr>
          <p:cNvSpPr>
            <a:spLocks noGrp="1"/>
          </p:cNvSpPr>
          <p:nvPr>
            <p:ph type="body" sz="quarter" idx="10"/>
          </p:nvPr>
        </p:nvSpPr>
        <p:spPr/>
        <p:txBody>
          <a:bodyPr/>
          <a:lstStyle/>
          <a:p>
            <a:endParaRPr lang="en-IN" sz="2000" dirty="0"/>
          </a:p>
          <a:p>
            <a:pPr marL="457200" indent="-457200">
              <a:buAutoNum type="arabicPeriod"/>
            </a:pPr>
            <a:r>
              <a:rPr lang="en-IN" sz="2000" dirty="0"/>
              <a:t>Microscopic images: </a:t>
            </a:r>
            <a:r>
              <a:rPr lang="en-IN" sz="2000" dirty="0" err="1"/>
              <a:t>CryoSEM</a:t>
            </a:r>
            <a:r>
              <a:rPr lang="en-IN" sz="2000" dirty="0"/>
              <a:t>, XRF</a:t>
            </a:r>
          </a:p>
          <a:p>
            <a:pPr marL="457200" indent="-457200">
              <a:buAutoNum type="arabicPeriod"/>
            </a:pPr>
            <a:r>
              <a:rPr lang="en-IN" sz="2000" dirty="0"/>
              <a:t>Experiments:…</a:t>
            </a:r>
          </a:p>
        </p:txBody>
      </p:sp>
      <p:sp>
        <p:nvSpPr>
          <p:cNvPr id="3" name="Title 2">
            <a:extLst>
              <a:ext uri="{FF2B5EF4-FFF2-40B4-BE49-F238E27FC236}">
                <a16:creationId xmlns:a16="http://schemas.microsoft.com/office/drawing/2014/main" id="{D3480011-05C6-8079-6D47-7E627FC984A4}"/>
              </a:ext>
            </a:extLst>
          </p:cNvPr>
          <p:cNvSpPr>
            <a:spLocks noGrp="1"/>
          </p:cNvSpPr>
          <p:nvPr>
            <p:ph type="title"/>
          </p:nvPr>
        </p:nvSpPr>
        <p:spPr>
          <a:xfrm>
            <a:off x="685800" y="351915"/>
            <a:ext cx="10820400" cy="400110"/>
          </a:xfrm>
        </p:spPr>
        <p:txBody>
          <a:bodyPr/>
          <a:lstStyle/>
          <a:p>
            <a:r>
              <a:rPr lang="en-US" dirty="0"/>
              <a:t>Ways to verify the explanations:</a:t>
            </a:r>
            <a:endParaRPr lang="en-IN" dirty="0"/>
          </a:p>
        </p:txBody>
      </p:sp>
    </p:spTree>
    <p:extLst>
      <p:ext uri="{BB962C8B-B14F-4D97-AF65-F5344CB8AC3E}">
        <p14:creationId xmlns:p14="http://schemas.microsoft.com/office/powerpoint/2010/main" val="37510360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1C1D51-FB91-4BE5-4178-44205B5E4D8D}"/>
              </a:ext>
            </a:extLst>
          </p:cNvPr>
          <p:cNvSpPr>
            <a:spLocks noGrp="1"/>
          </p:cNvSpPr>
          <p:nvPr>
            <p:ph type="body" sz="quarter" idx="10"/>
          </p:nvPr>
        </p:nvSpPr>
        <p:spPr/>
        <p:txBody>
          <a:bodyPr/>
          <a:lstStyle/>
          <a:p>
            <a:endParaRPr lang="en-IN" dirty="0"/>
          </a:p>
        </p:txBody>
      </p:sp>
      <p:sp>
        <p:nvSpPr>
          <p:cNvPr id="3" name="Title 2">
            <a:extLst>
              <a:ext uri="{FF2B5EF4-FFF2-40B4-BE49-F238E27FC236}">
                <a16:creationId xmlns:a16="http://schemas.microsoft.com/office/drawing/2014/main" id="{DAF4AFB7-4652-2F76-F4F8-A567F9DE4C24}"/>
              </a:ext>
            </a:extLst>
          </p:cNvPr>
          <p:cNvSpPr>
            <a:spLocks noGrp="1"/>
          </p:cNvSpPr>
          <p:nvPr>
            <p:ph type="title"/>
          </p:nvPr>
        </p:nvSpPr>
        <p:spPr/>
        <p:txBody>
          <a:bodyPr/>
          <a:lstStyle/>
          <a:p>
            <a:r>
              <a:rPr lang="en-US" dirty="0">
                <a:latin typeface="Unilever Shilling" panose="020B0502020202020204" pitchFamily="34" charset="0"/>
                <a:cs typeface="Unilever Shilling" panose="020B0502020202020204" pitchFamily="34" charset="0"/>
              </a:rPr>
              <a:t>Next Steps:</a:t>
            </a:r>
            <a:endParaRPr lang="en-IN" dirty="0">
              <a:latin typeface="Unilever Shilling" panose="020B0502020202020204" pitchFamily="34" charset="0"/>
              <a:cs typeface="Unilever Shilling" panose="020B0502020202020204" pitchFamily="34" charset="0"/>
            </a:endParaRPr>
          </a:p>
        </p:txBody>
      </p:sp>
    </p:spTree>
    <p:extLst>
      <p:ext uri="{BB962C8B-B14F-4D97-AF65-F5344CB8AC3E}">
        <p14:creationId xmlns:p14="http://schemas.microsoft.com/office/powerpoint/2010/main" val="34498590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956BEB-0CC1-FB09-77A8-7D745E488DF5}"/>
              </a:ext>
            </a:extLst>
          </p:cNvPr>
          <p:cNvPicPr>
            <a:picLocks noChangeAspect="1"/>
          </p:cNvPicPr>
          <p:nvPr/>
        </p:nvPicPr>
        <p:blipFill>
          <a:blip r:embed="rId2"/>
          <a:stretch>
            <a:fillRect/>
          </a:stretch>
        </p:blipFill>
        <p:spPr>
          <a:xfrm>
            <a:off x="6877049" y="821633"/>
            <a:ext cx="4917683" cy="5504567"/>
          </a:xfrm>
          <a:prstGeom prst="rect">
            <a:avLst/>
          </a:prstGeom>
        </p:spPr>
      </p:pic>
      <p:sp>
        <p:nvSpPr>
          <p:cNvPr id="2" name="Text Placeholder 1">
            <a:extLst>
              <a:ext uri="{FF2B5EF4-FFF2-40B4-BE49-F238E27FC236}">
                <a16:creationId xmlns:a16="http://schemas.microsoft.com/office/drawing/2014/main" id="{C78A6711-D4B2-8995-8E76-4C3EAB4A91E1}"/>
              </a:ext>
            </a:extLst>
          </p:cNvPr>
          <p:cNvSpPr>
            <a:spLocks noGrp="1"/>
          </p:cNvSpPr>
          <p:nvPr>
            <p:ph type="body" sz="quarter" idx="10"/>
          </p:nvPr>
        </p:nvSpPr>
        <p:spPr/>
        <p:txBody>
          <a:bodyPr/>
          <a:lstStyle/>
          <a:p>
            <a:r>
              <a:rPr lang="en-US" sz="1800" dirty="0">
                <a:latin typeface="Unilever Shilling" panose="020B0502020202020204" pitchFamily="34" charset="0"/>
                <a:cs typeface="Unilever Shilling" panose="020B0502020202020204" pitchFamily="34" charset="0"/>
              </a:rPr>
              <a:t>Tentative cost of shimmer is taken here as 16000/kg.</a:t>
            </a:r>
          </a:p>
          <a:p>
            <a:endParaRPr lang="en-IN" sz="1800" dirty="0">
              <a:latin typeface="Unilever Shilling" panose="020B0502020202020204" pitchFamily="34" charset="0"/>
              <a:cs typeface="Unilever Shilling" panose="020B0502020202020204" pitchFamily="34" charset="0"/>
            </a:endParaRPr>
          </a:p>
        </p:txBody>
      </p:sp>
      <p:sp>
        <p:nvSpPr>
          <p:cNvPr id="3" name="Title 2">
            <a:extLst>
              <a:ext uri="{FF2B5EF4-FFF2-40B4-BE49-F238E27FC236}">
                <a16:creationId xmlns:a16="http://schemas.microsoft.com/office/drawing/2014/main" id="{136AA469-9DE6-AD21-0C54-8D68EB7F5ECE}"/>
              </a:ext>
            </a:extLst>
          </p:cNvPr>
          <p:cNvSpPr>
            <a:spLocks noGrp="1"/>
          </p:cNvSpPr>
          <p:nvPr>
            <p:ph type="title"/>
          </p:nvPr>
        </p:nvSpPr>
        <p:spPr/>
        <p:txBody>
          <a:bodyPr/>
          <a:lstStyle/>
          <a:p>
            <a:r>
              <a:rPr lang="en-US" dirty="0">
                <a:latin typeface="Unilever Shilling" panose="020B0502020202020204" pitchFamily="34" charset="0"/>
                <a:cs typeface="Unilever Shilling" panose="020B0502020202020204" pitchFamily="34" charset="0"/>
              </a:rPr>
              <a:t>Cost Details:</a:t>
            </a:r>
            <a:endParaRPr lang="en-IN" dirty="0">
              <a:latin typeface="Unilever Shilling" panose="020B0502020202020204" pitchFamily="34" charset="0"/>
              <a:cs typeface="Unilever Shilling" panose="020B0502020202020204" pitchFamily="34" charset="0"/>
            </a:endParaRPr>
          </a:p>
        </p:txBody>
      </p:sp>
      <p:pic>
        <p:nvPicPr>
          <p:cNvPr id="9" name="Picture 8">
            <a:extLst>
              <a:ext uri="{FF2B5EF4-FFF2-40B4-BE49-F238E27FC236}">
                <a16:creationId xmlns:a16="http://schemas.microsoft.com/office/drawing/2014/main" id="{42A5D6DD-811E-602B-FF8E-753C60BB54AE}"/>
              </a:ext>
            </a:extLst>
          </p:cNvPr>
          <p:cNvPicPr>
            <a:picLocks noChangeAspect="1"/>
          </p:cNvPicPr>
          <p:nvPr/>
        </p:nvPicPr>
        <p:blipFill>
          <a:blip r:embed="rId3"/>
          <a:stretch>
            <a:fillRect/>
          </a:stretch>
        </p:blipFill>
        <p:spPr>
          <a:xfrm>
            <a:off x="685800" y="2577904"/>
            <a:ext cx="5882405" cy="1702192"/>
          </a:xfrm>
          <a:prstGeom prst="rect">
            <a:avLst/>
          </a:prstGeom>
        </p:spPr>
      </p:pic>
    </p:spTree>
    <p:extLst>
      <p:ext uri="{BB962C8B-B14F-4D97-AF65-F5344CB8AC3E}">
        <p14:creationId xmlns:p14="http://schemas.microsoft.com/office/powerpoint/2010/main" val="14565161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32CFE3-215A-AD8D-2A53-A7ADD00898CA}"/>
              </a:ext>
            </a:extLst>
          </p:cNvPr>
          <p:cNvSpPr>
            <a:spLocks noGrp="1"/>
          </p:cNvSpPr>
          <p:nvPr>
            <p:ph type="body" sz="quarter" idx="10"/>
          </p:nvPr>
        </p:nvSpPr>
        <p:spPr/>
        <p:txBody>
          <a:bodyPr/>
          <a:lstStyle/>
          <a:p>
            <a:endParaRPr lang="en-IN" dirty="0"/>
          </a:p>
        </p:txBody>
      </p:sp>
      <p:sp>
        <p:nvSpPr>
          <p:cNvPr id="3" name="Title 2">
            <a:extLst>
              <a:ext uri="{FF2B5EF4-FFF2-40B4-BE49-F238E27FC236}">
                <a16:creationId xmlns:a16="http://schemas.microsoft.com/office/drawing/2014/main" id="{2FEB1A7D-AF0C-31C2-B51A-BA06764D6AE4}"/>
              </a:ext>
            </a:extLst>
          </p:cNvPr>
          <p:cNvSpPr>
            <a:spLocks noGrp="1"/>
          </p:cNvSpPr>
          <p:nvPr>
            <p:ph type="title"/>
          </p:nvPr>
        </p:nvSpPr>
        <p:spPr/>
        <p:txBody>
          <a:bodyPr/>
          <a:lstStyle/>
          <a:p>
            <a:r>
              <a:rPr lang="en-US" dirty="0">
                <a:latin typeface="Unilever Shilling" panose="020B0502020202020204" pitchFamily="34" charset="0"/>
                <a:cs typeface="Unilever Shilling" panose="020B0502020202020204" pitchFamily="34" charset="0"/>
              </a:rPr>
              <a:t>Ways to Optimize the Cost:</a:t>
            </a:r>
            <a:endParaRPr lang="en-IN" dirty="0">
              <a:latin typeface="Unilever Shilling" panose="020B0502020202020204" pitchFamily="34" charset="0"/>
              <a:cs typeface="Unilever Shilling" panose="020B0502020202020204" pitchFamily="34" charset="0"/>
            </a:endParaRPr>
          </a:p>
        </p:txBody>
      </p:sp>
    </p:spTree>
    <p:extLst>
      <p:ext uri="{BB962C8B-B14F-4D97-AF65-F5344CB8AC3E}">
        <p14:creationId xmlns:p14="http://schemas.microsoft.com/office/powerpoint/2010/main" val="18683658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B73228-2D61-3B04-4C5C-1CBC5A6DF70A}"/>
              </a:ext>
            </a:extLst>
          </p:cNvPr>
          <p:cNvSpPr>
            <a:spLocks noGrp="1"/>
          </p:cNvSpPr>
          <p:nvPr>
            <p:ph type="body" sz="quarter" idx="10"/>
          </p:nvPr>
        </p:nvSpPr>
        <p:spPr/>
        <p:txBody>
          <a:bodyPr/>
          <a:lstStyle/>
          <a:p>
            <a:endParaRPr lang="en-IN"/>
          </a:p>
        </p:txBody>
      </p:sp>
      <p:sp>
        <p:nvSpPr>
          <p:cNvPr id="3" name="Title 2">
            <a:extLst>
              <a:ext uri="{FF2B5EF4-FFF2-40B4-BE49-F238E27FC236}">
                <a16:creationId xmlns:a16="http://schemas.microsoft.com/office/drawing/2014/main" id="{9C5DE996-5863-DC86-472E-345DD92F91D5}"/>
              </a:ext>
            </a:extLst>
          </p:cNvPr>
          <p:cNvSpPr>
            <a:spLocks noGrp="1"/>
          </p:cNvSpPr>
          <p:nvPr>
            <p:ph type="title"/>
          </p:nvPr>
        </p:nvSpPr>
        <p:spPr/>
        <p:txBody>
          <a:bodyPr/>
          <a:lstStyle/>
          <a:p>
            <a:r>
              <a:rPr lang="en-US" dirty="0"/>
              <a:t>Names:</a:t>
            </a:r>
            <a:endParaRPr lang="en-IN" dirty="0"/>
          </a:p>
        </p:txBody>
      </p:sp>
    </p:spTree>
    <p:extLst>
      <p:ext uri="{BB962C8B-B14F-4D97-AF65-F5344CB8AC3E}">
        <p14:creationId xmlns:p14="http://schemas.microsoft.com/office/powerpoint/2010/main" val="31936633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D9E5454-AFA9-B158-85EB-C738316036FF}"/>
              </a:ext>
            </a:extLst>
          </p:cNvPr>
          <p:cNvSpPr>
            <a:spLocks noGrp="1"/>
          </p:cNvSpPr>
          <p:nvPr>
            <p:ph type="body" sz="quarter" idx="10"/>
          </p:nvPr>
        </p:nvSpPr>
        <p:spPr/>
        <p:txBody>
          <a:bodyPr/>
          <a:lstStyle/>
          <a:p>
            <a:r>
              <a:rPr lang="en-US" dirty="0"/>
              <a:t>Identify Material &amp; Develop product with beads/encapsulates</a:t>
            </a:r>
            <a:endParaRPr lang="en-IN" dirty="0"/>
          </a:p>
        </p:txBody>
      </p:sp>
    </p:spTree>
    <p:extLst>
      <p:ext uri="{BB962C8B-B14F-4D97-AF65-F5344CB8AC3E}">
        <p14:creationId xmlns:p14="http://schemas.microsoft.com/office/powerpoint/2010/main" val="32900409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A8BBD1-F6AD-3F0C-2CB1-2CFD7E22FD28}"/>
              </a:ext>
            </a:extLst>
          </p:cNvPr>
          <p:cNvSpPr>
            <a:spLocks noGrp="1"/>
          </p:cNvSpPr>
          <p:nvPr>
            <p:ph type="body" sz="quarter" idx="10"/>
          </p:nvPr>
        </p:nvSpPr>
        <p:spPr>
          <a:xfrm>
            <a:off x="685800" y="1160980"/>
            <a:ext cx="10820400" cy="5414481"/>
          </a:xfrm>
        </p:spPr>
        <p:txBody>
          <a:bodyPr/>
          <a:lstStyle/>
          <a:p>
            <a:r>
              <a:rPr lang="en-US" sz="1800" b="1" dirty="0">
                <a:latin typeface="Unilever Shilling" panose="020B0502020202020204" pitchFamily="34" charset="0"/>
                <a:cs typeface="Unilever Shilling" panose="020B0502020202020204" pitchFamily="34" charset="0"/>
              </a:rPr>
              <a:t>What are the </a:t>
            </a:r>
            <a:r>
              <a:rPr lang="en-US" sz="1800" b="1" dirty="0" err="1">
                <a:latin typeface="Unilever Shilling" panose="020B0502020202020204" pitchFamily="34" charset="0"/>
                <a:cs typeface="Unilever Shilling" panose="020B0502020202020204" pitchFamily="34" charset="0"/>
              </a:rPr>
              <a:t>cosumer</a:t>
            </a:r>
            <a:r>
              <a:rPr lang="en-US" sz="1800" b="1" dirty="0">
                <a:latin typeface="Unilever Shilling" panose="020B0502020202020204" pitchFamily="34" charset="0"/>
                <a:cs typeface="Unilever Shilling" panose="020B0502020202020204" pitchFamily="34" charset="0"/>
              </a:rPr>
              <a:t> benefits this product is supposed to give?</a:t>
            </a:r>
          </a:p>
          <a:p>
            <a:r>
              <a:rPr lang="en-US" dirty="0">
                <a:latin typeface="Unilever Shilling" panose="020B0502020202020204" pitchFamily="34" charset="0"/>
                <a:cs typeface="Unilever Shilling" panose="020B0502020202020204" pitchFamily="34" charset="0"/>
              </a:rPr>
              <a:t>-  Provide an appealing appearance </a:t>
            </a:r>
          </a:p>
          <a:p>
            <a:r>
              <a:rPr lang="en-US" dirty="0">
                <a:latin typeface="Unilever Shilling" panose="020B0502020202020204" pitchFamily="34" charset="0"/>
                <a:cs typeface="Unilever Shilling" panose="020B0502020202020204" pitchFamily="34" charset="0"/>
              </a:rPr>
              <a:t>Here we have two options in the beads:</a:t>
            </a:r>
          </a:p>
          <a:p>
            <a:r>
              <a:rPr lang="en-IN" dirty="0">
                <a:latin typeface="Unilever Shilling" panose="020B0502020202020204" pitchFamily="34" charset="0"/>
                <a:cs typeface="Unilever Shilling" panose="020B0502020202020204" pitchFamily="34" charset="0"/>
              </a:rPr>
              <a:t> </a:t>
            </a:r>
            <a:r>
              <a:rPr lang="en-IN" b="1" dirty="0">
                <a:latin typeface="Unilever Shilling" panose="020B0502020202020204" pitchFamily="34" charset="0"/>
                <a:cs typeface="Unilever Shilling" panose="020B0502020202020204" pitchFamily="34" charset="0"/>
              </a:rPr>
              <a:t>Hard microspheres:</a:t>
            </a:r>
          </a:p>
          <a:p>
            <a:r>
              <a:rPr lang="en-IN" dirty="0">
                <a:latin typeface="Unilever Shilling" panose="020B0502020202020204" pitchFamily="34" charset="0"/>
                <a:cs typeface="Unilever Shilling" panose="020B0502020202020204" pitchFamily="34" charset="0"/>
              </a:rPr>
              <a:t>If we use hard beads which won’t get crushed while rubbing, this can serve as a purpose of</a:t>
            </a:r>
          </a:p>
          <a:p>
            <a:r>
              <a:rPr lang="en-IN" dirty="0">
                <a:latin typeface="Unilever Shilling" panose="020B0502020202020204" pitchFamily="34" charset="0"/>
                <a:cs typeface="Unilever Shilling" panose="020B0502020202020204" pitchFamily="34" charset="0"/>
              </a:rPr>
              <a:t>	 1) scalp scrubbing 2) Dandruff removal </a:t>
            </a:r>
          </a:p>
          <a:p>
            <a:r>
              <a:rPr lang="en-IN" b="1" dirty="0">
                <a:latin typeface="Unilever Shilling" panose="020B0502020202020204" pitchFamily="34" charset="0"/>
                <a:cs typeface="Unilever Shilling" panose="020B0502020202020204" pitchFamily="34" charset="0"/>
              </a:rPr>
              <a:t>Soft microspheres:</a:t>
            </a:r>
          </a:p>
          <a:p>
            <a:r>
              <a:rPr lang="en-IN" dirty="0">
                <a:latin typeface="Unilever Shilling" panose="020B0502020202020204" pitchFamily="34" charset="0"/>
                <a:cs typeface="Unilever Shilling" panose="020B0502020202020204" pitchFamily="34" charset="0"/>
              </a:rPr>
              <a:t>Here we have more options.</a:t>
            </a:r>
          </a:p>
          <a:p>
            <a:r>
              <a:rPr lang="en-IN" dirty="0">
                <a:latin typeface="Unilever Shilling" panose="020B0502020202020204" pitchFamily="34" charset="0"/>
                <a:cs typeface="Unilever Shilling" panose="020B0502020202020204" pitchFamily="34" charset="0"/>
              </a:rPr>
              <a:t>	If it is just </a:t>
            </a:r>
            <a:r>
              <a:rPr lang="en-IN" b="1" dirty="0">
                <a:latin typeface="Unilever Shilling" panose="020B0502020202020204" pitchFamily="34" charset="0"/>
                <a:cs typeface="Unilever Shilling" panose="020B0502020202020204" pitchFamily="34" charset="0"/>
              </a:rPr>
              <a:t>emollient beads</a:t>
            </a:r>
            <a:r>
              <a:rPr lang="en-IN" dirty="0">
                <a:latin typeface="Unilever Shilling" panose="020B0502020202020204" pitchFamily="34" charset="0"/>
                <a:cs typeface="Unilever Shilling" panose="020B0502020202020204" pitchFamily="34" charset="0"/>
              </a:rPr>
              <a:t>, it can serve sensorial benefits(more smoothness and shine)</a:t>
            </a:r>
          </a:p>
          <a:p>
            <a:r>
              <a:rPr lang="en-IN" dirty="0">
                <a:latin typeface="Unilever Shilling" panose="020B0502020202020204" pitchFamily="34" charset="0"/>
                <a:cs typeface="Unilever Shilling" panose="020B0502020202020204" pitchFamily="34" charset="0"/>
              </a:rPr>
              <a:t>	if it is </a:t>
            </a:r>
            <a:r>
              <a:rPr lang="en-IN" b="1" dirty="0">
                <a:latin typeface="Unilever Shilling" panose="020B0502020202020204" pitchFamily="34" charset="0"/>
                <a:cs typeface="Unilever Shilling" panose="020B0502020202020204" pitchFamily="34" charset="0"/>
              </a:rPr>
              <a:t>encapsulated</a:t>
            </a:r>
            <a:r>
              <a:rPr lang="en-IN" dirty="0">
                <a:latin typeface="Unilever Shilling" panose="020B0502020202020204" pitchFamily="34" charset="0"/>
                <a:cs typeface="Unilever Shilling" panose="020B0502020202020204" pitchFamily="34" charset="0"/>
              </a:rPr>
              <a:t> beads, it can serve the purpose of carriers:</a:t>
            </a:r>
          </a:p>
          <a:p>
            <a:r>
              <a:rPr lang="en-IN" dirty="0">
                <a:latin typeface="Unilever Shilling" panose="020B0502020202020204" pitchFamily="34" charset="0"/>
                <a:cs typeface="Unilever Shilling" panose="020B0502020202020204" pitchFamily="34" charset="0"/>
              </a:rPr>
              <a:t>		Vit E </a:t>
            </a:r>
            <a:r>
              <a:rPr lang="en-IN" dirty="0">
                <a:latin typeface="Unilever Shilling" panose="020B0502020202020204" pitchFamily="34" charset="0"/>
                <a:cs typeface="Unilever Shilling" panose="020B0502020202020204" pitchFamily="34" charset="0"/>
                <a:sym typeface="Wingdings" panose="05000000000000000000" pitchFamily="2" charset="2"/>
              </a:rPr>
              <a:t></a:t>
            </a:r>
            <a:r>
              <a:rPr lang="en-IN" dirty="0">
                <a:latin typeface="Unilever Shilling" panose="020B0502020202020204" pitchFamily="34" charset="0"/>
                <a:cs typeface="Unilever Shilling" panose="020B0502020202020204" pitchFamily="34" charset="0"/>
              </a:rPr>
              <a:t> nutrients</a:t>
            </a:r>
          </a:p>
          <a:p>
            <a:r>
              <a:rPr lang="en-IN" dirty="0">
                <a:latin typeface="Unilever Shilling" panose="020B0502020202020204" pitchFamily="34" charset="0"/>
                <a:cs typeface="Unilever Shilling" panose="020B0502020202020204" pitchFamily="34" charset="0"/>
              </a:rPr>
              <a:t>	oil/emollients </a:t>
            </a:r>
            <a:r>
              <a:rPr lang="en-IN" dirty="0">
                <a:latin typeface="Unilever Shilling" panose="020B0502020202020204" pitchFamily="34" charset="0"/>
                <a:cs typeface="Unilever Shilling" panose="020B0502020202020204" pitchFamily="34" charset="0"/>
                <a:sym typeface="Wingdings" panose="05000000000000000000" pitchFamily="2" charset="2"/>
              </a:rPr>
              <a:t> </a:t>
            </a:r>
            <a:r>
              <a:rPr lang="en-IN" dirty="0">
                <a:latin typeface="Unilever Shilling" panose="020B0502020202020204" pitchFamily="34" charset="0"/>
                <a:cs typeface="Unilever Shilling" panose="020B0502020202020204" pitchFamily="34" charset="0"/>
              </a:rPr>
              <a:t>shine  </a:t>
            </a:r>
          </a:p>
          <a:p>
            <a:r>
              <a:rPr lang="en-IN" dirty="0">
                <a:latin typeface="Unilever Shilling" panose="020B0502020202020204" pitchFamily="34" charset="0"/>
                <a:cs typeface="Unilever Shilling" panose="020B0502020202020204" pitchFamily="34" charset="0"/>
              </a:rPr>
              <a:t>	        perfume   </a:t>
            </a:r>
            <a:r>
              <a:rPr lang="en-IN" dirty="0">
                <a:latin typeface="Unilever Shilling" panose="020B0502020202020204" pitchFamily="34" charset="0"/>
                <a:cs typeface="Unilever Shilling" panose="020B0502020202020204" pitchFamily="34" charset="0"/>
                <a:sym typeface="Wingdings" panose="05000000000000000000" pitchFamily="2" charset="2"/>
              </a:rPr>
              <a:t> Fragrance</a:t>
            </a:r>
          </a:p>
          <a:p>
            <a:r>
              <a:rPr lang="en-IN" dirty="0">
                <a:latin typeface="Unilever Shilling" panose="020B0502020202020204" pitchFamily="34" charset="0"/>
                <a:cs typeface="Unilever Shilling" panose="020B0502020202020204" pitchFamily="34" charset="0"/>
              </a:rPr>
              <a:t>Moreover, as the beads will be visible to the consumer, it will serve as a way for the claims</a:t>
            </a:r>
          </a:p>
          <a:p>
            <a:r>
              <a:rPr lang="en-IN" dirty="0">
                <a:latin typeface="Unilever Shilling" panose="020B0502020202020204" pitchFamily="34" charset="0"/>
                <a:cs typeface="Unilever Shilling" panose="020B0502020202020204" pitchFamily="34" charset="0"/>
              </a:rPr>
              <a:t>Compared to polyethylene beads we are using ester and wax beads which …. Competitor stand point</a:t>
            </a:r>
          </a:p>
        </p:txBody>
      </p:sp>
      <p:sp>
        <p:nvSpPr>
          <p:cNvPr id="3" name="Title 2">
            <a:extLst>
              <a:ext uri="{FF2B5EF4-FFF2-40B4-BE49-F238E27FC236}">
                <a16:creationId xmlns:a16="http://schemas.microsoft.com/office/drawing/2014/main" id="{8839FE37-F239-F488-EFCF-57DF3DA804C6}"/>
              </a:ext>
            </a:extLst>
          </p:cNvPr>
          <p:cNvSpPr>
            <a:spLocks noGrp="1"/>
          </p:cNvSpPr>
          <p:nvPr>
            <p:ph type="title"/>
          </p:nvPr>
        </p:nvSpPr>
        <p:spPr>
          <a:xfrm>
            <a:off x="685800" y="454656"/>
            <a:ext cx="10820400" cy="400110"/>
          </a:xfrm>
        </p:spPr>
        <p:txBody>
          <a:bodyPr/>
          <a:lstStyle/>
          <a:p>
            <a:r>
              <a:rPr lang="en-US" dirty="0">
                <a:latin typeface="Unilever Shilling" panose="020B0502020202020204" pitchFamily="34" charset="0"/>
                <a:cs typeface="Unilever Shilling" panose="020B0502020202020204" pitchFamily="34" charset="0"/>
              </a:rPr>
              <a:t>Benefits:</a:t>
            </a:r>
            <a:endParaRPr lang="en-IN" dirty="0">
              <a:latin typeface="Unilever Shilling" panose="020B0502020202020204" pitchFamily="34" charset="0"/>
              <a:cs typeface="Unilever Shilling" panose="020B0502020202020204" pitchFamily="34" charset="0"/>
            </a:endParaRPr>
          </a:p>
        </p:txBody>
      </p:sp>
    </p:spTree>
    <p:extLst>
      <p:ext uri="{BB962C8B-B14F-4D97-AF65-F5344CB8AC3E}">
        <p14:creationId xmlns:p14="http://schemas.microsoft.com/office/powerpoint/2010/main" val="38601571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AEF05C-D0AE-DC69-560F-6DEE3DC4BD60}"/>
              </a:ext>
            </a:extLst>
          </p:cNvPr>
          <p:cNvSpPr>
            <a:spLocks noGrp="1"/>
          </p:cNvSpPr>
          <p:nvPr>
            <p:ph type="body" sz="quarter" idx="10"/>
          </p:nvPr>
        </p:nvSpPr>
        <p:spPr/>
        <p:txBody>
          <a:bodyPr/>
          <a:lstStyle/>
          <a:p>
            <a:r>
              <a:rPr lang="en-US" sz="2000" dirty="0"/>
              <a:t>For scouting the right beads, we need to fix the right criterions. They are the following: </a:t>
            </a:r>
          </a:p>
          <a:p>
            <a:pPr marL="457200" indent="-457200">
              <a:buAutoNum type="arabicParenR"/>
            </a:pPr>
            <a:r>
              <a:rPr lang="en-US" sz="2000" dirty="0"/>
              <a:t>As the </a:t>
            </a:r>
            <a:r>
              <a:rPr lang="en-US" sz="2000" b="1" dirty="0"/>
              <a:t>Ph of hair mask is between 3-5</a:t>
            </a:r>
            <a:r>
              <a:rPr lang="en-US" sz="2000" dirty="0"/>
              <a:t>, we need beads which can sustain that Ph level.</a:t>
            </a:r>
          </a:p>
          <a:p>
            <a:pPr marL="457200" indent="-457200">
              <a:buAutoNum type="arabicParenR"/>
            </a:pPr>
            <a:r>
              <a:rPr lang="en-US" sz="2000" dirty="0"/>
              <a:t>The </a:t>
            </a:r>
            <a:r>
              <a:rPr lang="en-US" sz="2000" b="1" dirty="0"/>
              <a:t>temperature</a:t>
            </a:r>
            <a:r>
              <a:rPr lang="en-US" sz="2000" dirty="0"/>
              <a:t> while processing the hair mask use to be in the range of </a:t>
            </a:r>
            <a:r>
              <a:rPr lang="en-US" sz="2000" b="1" dirty="0"/>
              <a:t>50-80C</a:t>
            </a:r>
            <a:r>
              <a:rPr lang="en-US" sz="2000" dirty="0"/>
              <a:t>. So, we need beads which have some-what high melting point to prevent the risk of melting and getting crushed easily.</a:t>
            </a:r>
            <a:endParaRPr lang="en-US" dirty="0"/>
          </a:p>
        </p:txBody>
      </p:sp>
      <p:sp>
        <p:nvSpPr>
          <p:cNvPr id="3" name="Title 2">
            <a:extLst>
              <a:ext uri="{FF2B5EF4-FFF2-40B4-BE49-F238E27FC236}">
                <a16:creationId xmlns:a16="http://schemas.microsoft.com/office/drawing/2014/main" id="{C487BCDA-F4D3-DBED-81B4-311DE60F4170}"/>
              </a:ext>
            </a:extLst>
          </p:cNvPr>
          <p:cNvSpPr>
            <a:spLocks noGrp="1"/>
          </p:cNvSpPr>
          <p:nvPr>
            <p:ph type="title"/>
          </p:nvPr>
        </p:nvSpPr>
        <p:spPr/>
        <p:txBody>
          <a:bodyPr/>
          <a:lstStyle/>
          <a:p>
            <a:r>
              <a:rPr lang="en-US" dirty="0"/>
              <a:t>Scouting Beads:</a:t>
            </a:r>
            <a:endParaRPr lang="en-IN" dirty="0"/>
          </a:p>
        </p:txBody>
      </p:sp>
    </p:spTree>
    <p:extLst>
      <p:ext uri="{BB962C8B-B14F-4D97-AF65-F5344CB8AC3E}">
        <p14:creationId xmlns:p14="http://schemas.microsoft.com/office/powerpoint/2010/main" val="41624831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9CEE3F-1246-E04D-3414-07D18B8E54B0}"/>
              </a:ext>
            </a:extLst>
          </p:cNvPr>
          <p:cNvSpPr>
            <a:spLocks noGrp="1"/>
          </p:cNvSpPr>
          <p:nvPr>
            <p:ph type="body" sz="quarter" idx="10"/>
          </p:nvPr>
        </p:nvSpPr>
        <p:spPr/>
        <p:txBody>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2000" b="0" i="0" u="none" strike="noStrike" kern="1200" cap="none" spc="0" normalizeH="0" baseline="0" noProof="0" dirty="0">
                <a:ln>
                  <a:noFill/>
                </a:ln>
                <a:solidFill>
                  <a:srgbClr val="3B3838"/>
                </a:solidFill>
                <a:effectLst/>
                <a:uLnTx/>
                <a:uFillTx/>
                <a:latin typeface="Microsoft New Tai Lue" panose="020B0502040204020203" pitchFamily="34" charset="0"/>
                <a:ea typeface="+mn-ea"/>
                <a:cs typeface="Microsoft New Tai Lue" panose="020B0502040204020203" pitchFamily="34" charset="0"/>
              </a:rPr>
              <a:t>After discussing with various suppliers, I’ve collected the following samples:</a:t>
            </a:r>
          </a:p>
          <a:p>
            <a:endParaRPr lang="en-IN" dirty="0"/>
          </a:p>
        </p:txBody>
      </p:sp>
      <p:sp>
        <p:nvSpPr>
          <p:cNvPr id="3" name="Title 2">
            <a:extLst>
              <a:ext uri="{FF2B5EF4-FFF2-40B4-BE49-F238E27FC236}">
                <a16:creationId xmlns:a16="http://schemas.microsoft.com/office/drawing/2014/main" id="{D841E02A-FD6C-BEAB-6705-825CB54206B0}"/>
              </a:ext>
            </a:extLst>
          </p:cNvPr>
          <p:cNvSpPr>
            <a:spLocks noGrp="1"/>
          </p:cNvSpPr>
          <p:nvPr>
            <p:ph type="title"/>
          </p:nvPr>
        </p:nvSpPr>
        <p:spPr/>
        <p:txBody>
          <a:bodyPr/>
          <a:lstStyle/>
          <a:p>
            <a:endParaRPr lang="en-IN"/>
          </a:p>
        </p:txBody>
      </p:sp>
      <p:pic>
        <p:nvPicPr>
          <p:cNvPr id="9" name="Picture 8">
            <a:extLst>
              <a:ext uri="{FF2B5EF4-FFF2-40B4-BE49-F238E27FC236}">
                <a16:creationId xmlns:a16="http://schemas.microsoft.com/office/drawing/2014/main" id="{FF8091C3-A4BA-F0EE-573F-44FFDD4E4DFB}"/>
              </a:ext>
            </a:extLst>
          </p:cNvPr>
          <p:cNvPicPr>
            <a:picLocks noChangeAspect="1"/>
          </p:cNvPicPr>
          <p:nvPr/>
        </p:nvPicPr>
        <p:blipFill>
          <a:blip r:embed="rId2"/>
          <a:stretch>
            <a:fillRect/>
          </a:stretch>
        </p:blipFill>
        <p:spPr>
          <a:xfrm>
            <a:off x="2073457" y="1816027"/>
            <a:ext cx="8045085" cy="4742594"/>
          </a:xfrm>
          <a:prstGeom prst="rect">
            <a:avLst/>
          </a:prstGeom>
        </p:spPr>
      </p:pic>
    </p:spTree>
    <p:extLst>
      <p:ext uri="{BB962C8B-B14F-4D97-AF65-F5344CB8AC3E}">
        <p14:creationId xmlns:p14="http://schemas.microsoft.com/office/powerpoint/2010/main" val="24614410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BB9C92-588F-17D6-4F65-7683C3D98881}"/>
              </a:ext>
            </a:extLst>
          </p:cNvPr>
          <p:cNvSpPr>
            <a:spLocks noGrp="1"/>
          </p:cNvSpPr>
          <p:nvPr>
            <p:ph type="body" sz="quarter" idx="10"/>
          </p:nvPr>
        </p:nvSpPr>
        <p:spPr/>
        <p:txBody>
          <a:bodyPr/>
          <a:lstStyle/>
          <a:p>
            <a:pPr marL="342900" indent="-342900">
              <a:buFontTx/>
              <a:buChar char="-"/>
            </a:pPr>
            <a:r>
              <a:rPr lang="en-US" sz="2000" dirty="0">
                <a:latin typeface="Unilever Shilling" panose="020B0502020202020204" pitchFamily="34" charset="0"/>
                <a:cs typeface="Unilever Shilling" panose="020B0502020202020204" pitchFamily="34" charset="0"/>
              </a:rPr>
              <a:t>First the mask is made following the usual process.</a:t>
            </a:r>
          </a:p>
          <a:p>
            <a:pPr marL="342900" indent="-342900">
              <a:buFontTx/>
              <a:buChar char="-"/>
            </a:pPr>
            <a:r>
              <a:rPr lang="en-US" sz="2000" dirty="0">
                <a:latin typeface="Unilever Shilling" panose="020B0502020202020204" pitchFamily="34" charset="0"/>
                <a:cs typeface="Unilever Shilling" panose="020B0502020202020204" pitchFamily="34" charset="0"/>
              </a:rPr>
              <a:t>In the end, when the temperature of the mask is ambient, the beads are added to it with DM-water.</a:t>
            </a:r>
          </a:p>
          <a:p>
            <a:pPr marL="342900" indent="-342900">
              <a:buFontTx/>
              <a:buChar char="-"/>
            </a:pPr>
            <a:r>
              <a:rPr lang="en-US" sz="2000" dirty="0">
                <a:latin typeface="Unilever Shilling" panose="020B0502020202020204" pitchFamily="34" charset="0"/>
                <a:cs typeface="Unilever Shilling" panose="020B0502020202020204" pitchFamily="34" charset="0"/>
              </a:rPr>
              <a:t>Different level of mixing(1000-7000 rpm) are tested to verify whether the beads are getting crushed or not.</a:t>
            </a:r>
          </a:p>
          <a:p>
            <a:endParaRPr lang="en-IN" sz="2000" dirty="0">
              <a:latin typeface="Unilever Shilling" panose="020B0502020202020204" pitchFamily="34" charset="0"/>
              <a:cs typeface="Unilever Shilling" panose="020B0502020202020204" pitchFamily="34" charset="0"/>
            </a:endParaRPr>
          </a:p>
          <a:p>
            <a:r>
              <a:rPr lang="en-IN" sz="2000" b="1" dirty="0">
                <a:latin typeface="Unilever Shilling" panose="020B0502020202020204" pitchFamily="34" charset="0"/>
                <a:cs typeface="Unilever Shilling" panose="020B0502020202020204" pitchFamily="34" charset="0"/>
              </a:rPr>
              <a:t>Result:</a:t>
            </a:r>
          </a:p>
          <a:p>
            <a:r>
              <a:rPr lang="en-IN" sz="2000" dirty="0">
                <a:latin typeface="Unilever Shilling" panose="020B0502020202020204" pitchFamily="34" charset="0"/>
                <a:cs typeface="Unilever Shilling" panose="020B0502020202020204" pitchFamily="34" charset="0"/>
              </a:rPr>
              <a:t>-In the lab, after we followed the above processing, the beads didn’t get crashed till 7000 rpm.</a:t>
            </a:r>
          </a:p>
          <a:p>
            <a:r>
              <a:rPr lang="en-IN" sz="2000" dirty="0">
                <a:latin typeface="Unilever Shilling" panose="020B0502020202020204" pitchFamily="34" charset="0"/>
                <a:cs typeface="Unilever Shilling" panose="020B0502020202020204" pitchFamily="34" charset="0"/>
              </a:rPr>
              <a:t>-The ring of the homogenizer was removed before mixing the beads.</a:t>
            </a:r>
          </a:p>
          <a:p>
            <a:endParaRPr lang="en-US" sz="2000" dirty="0">
              <a:latin typeface="Unilever Shilling" panose="020B0502020202020204" pitchFamily="34" charset="0"/>
              <a:cs typeface="Unilever Shilling" panose="020B0502020202020204" pitchFamily="34" charset="0"/>
            </a:endParaRPr>
          </a:p>
        </p:txBody>
      </p:sp>
      <p:sp>
        <p:nvSpPr>
          <p:cNvPr id="3" name="Title 2">
            <a:extLst>
              <a:ext uri="{FF2B5EF4-FFF2-40B4-BE49-F238E27FC236}">
                <a16:creationId xmlns:a16="http://schemas.microsoft.com/office/drawing/2014/main" id="{304CF557-8887-A43C-0AE6-142AE3550952}"/>
              </a:ext>
            </a:extLst>
          </p:cNvPr>
          <p:cNvSpPr>
            <a:spLocks noGrp="1"/>
          </p:cNvSpPr>
          <p:nvPr>
            <p:ph type="title"/>
          </p:nvPr>
        </p:nvSpPr>
        <p:spPr/>
        <p:txBody>
          <a:bodyPr/>
          <a:lstStyle/>
          <a:p>
            <a:r>
              <a:rPr lang="en-US" dirty="0">
                <a:latin typeface="Unilever Shilling" panose="020B0502020202020204" pitchFamily="34" charset="0"/>
                <a:cs typeface="Unilever Shilling" panose="020B0502020202020204" pitchFamily="34" charset="0"/>
              </a:rPr>
              <a:t>Processing in lab for samples made with beads:</a:t>
            </a:r>
            <a:endParaRPr lang="en-IN" dirty="0">
              <a:latin typeface="Unilever Shilling" panose="020B0502020202020204" pitchFamily="34" charset="0"/>
              <a:cs typeface="Unilever Shilling" panose="020B0502020202020204" pitchFamily="34" charset="0"/>
            </a:endParaRPr>
          </a:p>
        </p:txBody>
      </p:sp>
    </p:spTree>
    <p:extLst>
      <p:ext uri="{BB962C8B-B14F-4D97-AF65-F5344CB8AC3E}">
        <p14:creationId xmlns:p14="http://schemas.microsoft.com/office/powerpoint/2010/main" val="1266375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109D50-2617-1D0F-3BA0-8E9638AE3C1C}"/>
              </a:ext>
            </a:extLst>
          </p:cNvPr>
          <p:cNvSpPr>
            <a:spLocks noGrp="1"/>
          </p:cNvSpPr>
          <p:nvPr>
            <p:ph type="body" sz="quarter" idx="10"/>
          </p:nvPr>
        </p:nvSpPr>
        <p:spPr>
          <a:xfrm>
            <a:off x="685800" y="1359673"/>
            <a:ext cx="10820400" cy="5123320"/>
          </a:xfrm>
        </p:spPr>
        <p:txBody>
          <a:bodyPr/>
          <a:lstStyle/>
          <a:p>
            <a:r>
              <a:rPr lang="en-US" sz="1800" dirty="0">
                <a:latin typeface="Unilever Shilling" panose="020B0502020202020204" pitchFamily="34" charset="0"/>
                <a:cs typeface="Unilever Shilling" panose="020B0502020202020204" pitchFamily="34" charset="0"/>
              </a:rPr>
              <a:t>Fatty Alcohol:</a:t>
            </a:r>
          </a:p>
          <a:p>
            <a:pPr lvl="0">
              <a:lnSpc>
                <a:spcPct val="107000"/>
              </a:lnSpc>
              <a:spcAft>
                <a:spcPts val="800"/>
              </a:spcAft>
            </a:pPr>
            <a:r>
              <a:rPr lang="en-IN" b="1" kern="100" dirty="0">
                <a:effectLst/>
                <a:latin typeface="Unilever Shilling" panose="020B0502020202020204" pitchFamily="34" charset="0"/>
                <a:ea typeface="Calibri" panose="020F0502020204030204" pitchFamily="34" charset="0"/>
                <a:cs typeface="Unilever Shilling" panose="020B0502020202020204" pitchFamily="34" charset="0"/>
              </a:rPr>
              <a:t>Forms the lamellar gel phase via hydrophobic interaction of alkyl chains and enables uniform deposition of Quats</a:t>
            </a:r>
          </a:p>
        </p:txBody>
      </p:sp>
      <p:sp>
        <p:nvSpPr>
          <p:cNvPr id="3" name="Title 2">
            <a:extLst>
              <a:ext uri="{FF2B5EF4-FFF2-40B4-BE49-F238E27FC236}">
                <a16:creationId xmlns:a16="http://schemas.microsoft.com/office/drawing/2014/main" id="{73CEF753-4019-ECB8-CDE6-D8F63DBA827F}"/>
              </a:ext>
            </a:extLst>
          </p:cNvPr>
          <p:cNvSpPr>
            <a:spLocks noGrp="1"/>
          </p:cNvSpPr>
          <p:nvPr>
            <p:ph type="title"/>
          </p:nvPr>
        </p:nvSpPr>
        <p:spPr/>
        <p:txBody>
          <a:bodyPr/>
          <a:lstStyle/>
          <a:p>
            <a:endParaRPr lang="en-IN"/>
          </a:p>
        </p:txBody>
      </p:sp>
      <p:pic>
        <p:nvPicPr>
          <p:cNvPr id="4" name="Picture 3" descr="A picture containing brush, tool&#10;&#10;Description automatically generated">
            <a:extLst>
              <a:ext uri="{FF2B5EF4-FFF2-40B4-BE49-F238E27FC236}">
                <a16:creationId xmlns:a16="http://schemas.microsoft.com/office/drawing/2014/main" id="{0DD29615-FE82-41AC-B02E-22710F8E2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6306" y="3148730"/>
            <a:ext cx="6559388" cy="23295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383867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BA5E90-EB51-2050-6EFC-70928679B257}"/>
              </a:ext>
            </a:extLst>
          </p:cNvPr>
          <p:cNvSpPr>
            <a:spLocks noGrp="1"/>
          </p:cNvSpPr>
          <p:nvPr>
            <p:ph type="body" sz="quarter" idx="10"/>
          </p:nvPr>
        </p:nvSpPr>
        <p:spPr>
          <a:xfrm>
            <a:off x="685800" y="1150707"/>
            <a:ext cx="10820400" cy="5218424"/>
          </a:xfrm>
        </p:spPr>
        <p:txBody>
          <a:bodyPr/>
          <a:lstStyle/>
          <a:p>
            <a:r>
              <a:rPr lang="en-US" dirty="0">
                <a:latin typeface="Unilever Shilling" panose="020B0502020202020204" pitchFamily="34" charset="0"/>
                <a:cs typeface="Unilever Shilling" panose="020B0502020202020204" pitchFamily="34" charset="0"/>
              </a:rPr>
              <a:t>To optimize the concentration of the beads in the mask, we need to consider </a:t>
            </a:r>
            <a:r>
              <a:rPr lang="en-US" b="1" dirty="0">
                <a:latin typeface="Unilever Shilling" panose="020B0502020202020204" pitchFamily="34" charset="0"/>
                <a:cs typeface="Unilever Shilling" panose="020B0502020202020204" pitchFamily="34" charset="0"/>
              </a:rPr>
              <a:t>some invariants.</a:t>
            </a:r>
          </a:p>
          <a:p>
            <a:r>
              <a:rPr lang="en-US" dirty="0">
                <a:latin typeface="Unilever Shilling" panose="020B0502020202020204" pitchFamily="34" charset="0"/>
                <a:cs typeface="Unilever Shilling" panose="020B0502020202020204" pitchFamily="34" charset="0"/>
              </a:rPr>
              <a:t>Nonetheless the parameters are following:</a:t>
            </a:r>
          </a:p>
          <a:p>
            <a:r>
              <a:rPr lang="en-US" dirty="0">
                <a:latin typeface="Unilever Shilling" panose="020B0502020202020204" pitchFamily="34" charset="0"/>
                <a:cs typeface="Unilever Shilling" panose="020B0502020202020204" pitchFamily="34" charset="0"/>
              </a:rPr>
              <a:t>Number of beads = N, diameter of the beads = d, density of the beads = p , concentration of beads in mask = X</a:t>
            </a:r>
          </a:p>
          <a:p>
            <a:r>
              <a:rPr lang="en-IN" dirty="0">
                <a:latin typeface="Unilever Shilling" panose="020B0502020202020204" pitchFamily="34" charset="0"/>
                <a:cs typeface="Unilever Shilling" panose="020B0502020202020204" pitchFamily="34" charset="0"/>
              </a:rPr>
              <a:t>Now, if there is X </a:t>
            </a:r>
            <a:r>
              <a:rPr lang="en-IN" dirty="0" err="1">
                <a:latin typeface="Unilever Shilling" panose="020B0502020202020204" pitchFamily="34" charset="0"/>
                <a:cs typeface="Unilever Shilling" panose="020B0502020202020204" pitchFamily="34" charset="0"/>
              </a:rPr>
              <a:t>conc</a:t>
            </a:r>
            <a:r>
              <a:rPr lang="en-IN" dirty="0">
                <a:latin typeface="Unilever Shilling" panose="020B0502020202020204" pitchFamily="34" charset="0"/>
                <a:cs typeface="Unilever Shilling" panose="020B0502020202020204" pitchFamily="34" charset="0"/>
              </a:rPr>
              <a:t> of beads in mask, the number of beads will be given by N ~ X/pd</a:t>
            </a:r>
            <a:r>
              <a:rPr lang="en-IN" baseline="30000" dirty="0">
                <a:latin typeface="Unilever Shilling" panose="020B0502020202020204" pitchFamily="34" charset="0"/>
                <a:cs typeface="Unilever Shilling" panose="020B0502020202020204" pitchFamily="34" charset="0"/>
              </a:rPr>
              <a:t>3</a:t>
            </a:r>
            <a:r>
              <a:rPr lang="en-IN" dirty="0">
                <a:latin typeface="Unilever Shilling" panose="020B0502020202020204" pitchFamily="34" charset="0"/>
                <a:cs typeface="Unilever Shilling" panose="020B0502020202020204" pitchFamily="34" charset="0"/>
              </a:rPr>
              <a:t> </a:t>
            </a:r>
          </a:p>
          <a:p>
            <a:endParaRPr lang="en-IN" dirty="0">
              <a:latin typeface="Unilever Shilling" panose="020B0502020202020204" pitchFamily="34" charset="0"/>
              <a:cs typeface="Unilever Shilling" panose="020B0502020202020204" pitchFamily="34" charset="0"/>
            </a:endParaRPr>
          </a:p>
          <a:p>
            <a:r>
              <a:rPr lang="en-IN" dirty="0">
                <a:latin typeface="Unilever Shilling" panose="020B0502020202020204" pitchFamily="34" charset="0"/>
                <a:cs typeface="Unilever Shilling" panose="020B0502020202020204" pitchFamily="34" charset="0"/>
              </a:rPr>
              <a:t>If we choose the invariant as the portion without beads in any cross section and assume uniform distribution:</a:t>
            </a:r>
          </a:p>
          <a:p>
            <a:r>
              <a:rPr lang="en-US" sz="1600" dirty="0">
                <a:latin typeface="Unilever Shilling" panose="020B0502020202020204" pitchFamily="34" charset="0"/>
                <a:cs typeface="Unilever Shilling" panose="020B0502020202020204" pitchFamily="34" charset="0"/>
              </a:rPr>
              <a:t>N.d</a:t>
            </a:r>
            <a:r>
              <a:rPr lang="en-US" sz="1600" baseline="30000" dirty="0">
                <a:latin typeface="Unilever Shilling" panose="020B0502020202020204" pitchFamily="34" charset="0"/>
                <a:cs typeface="Unilever Shilling" panose="020B0502020202020204" pitchFamily="34" charset="0"/>
              </a:rPr>
              <a:t>2</a:t>
            </a:r>
            <a:r>
              <a:rPr lang="en-US" sz="1600" dirty="0">
                <a:latin typeface="Unilever Shilling" panose="020B0502020202020204" pitchFamily="34" charset="0"/>
                <a:cs typeface="Unilever Shilling" panose="020B0502020202020204" pitchFamily="34" charset="0"/>
              </a:rPr>
              <a:t> = constant</a:t>
            </a:r>
          </a:p>
          <a:p>
            <a:pPr marL="285750" indent="-285750">
              <a:buFont typeface="Wingdings" panose="05000000000000000000" pitchFamily="2" charset="2"/>
              <a:buChar char="è"/>
            </a:pPr>
            <a:r>
              <a:rPr lang="en-US" sz="1800" dirty="0">
                <a:latin typeface="Unilever Shilling" panose="020B0502020202020204" pitchFamily="34" charset="0"/>
                <a:cs typeface="Unilever Shilling" panose="020B0502020202020204" pitchFamily="34" charset="0"/>
                <a:sym typeface="Wingdings" panose="05000000000000000000" pitchFamily="2" charset="2"/>
              </a:rPr>
              <a:t>X ~ d</a:t>
            </a:r>
          </a:p>
          <a:p>
            <a:r>
              <a:rPr lang="en-US" sz="1800" dirty="0">
                <a:latin typeface="Unilever Shilling" panose="020B0502020202020204" pitchFamily="34" charset="0"/>
                <a:cs typeface="Unilever Shilling" panose="020B0502020202020204" pitchFamily="34" charset="0"/>
                <a:sym typeface="Wingdings" panose="05000000000000000000" pitchFamily="2" charset="2"/>
              </a:rPr>
              <a:t>That is for small beads we can use low concentration.</a:t>
            </a:r>
          </a:p>
          <a:p>
            <a:r>
              <a:rPr lang="en-IN" sz="1800" dirty="0">
                <a:latin typeface="Unilever Shilling" panose="020B0502020202020204" pitchFamily="34" charset="0"/>
                <a:cs typeface="Unilever Shilling" panose="020B0502020202020204" pitchFamily="34" charset="0"/>
                <a:sym typeface="Wingdings" panose="05000000000000000000" pitchFamily="2" charset="2"/>
              </a:rPr>
              <a:t>So, we have to set some reference X, d and calculate the value of X for any d.</a:t>
            </a:r>
          </a:p>
          <a:p>
            <a:r>
              <a:rPr lang="en-IN" sz="1800" dirty="0">
                <a:latin typeface="Unilever Shilling" panose="020B0502020202020204" pitchFamily="34" charset="0"/>
                <a:cs typeface="Unilever Shilling" panose="020B0502020202020204" pitchFamily="34" charset="0"/>
                <a:sym typeface="Wingdings" panose="05000000000000000000" pitchFamily="2" charset="2"/>
              </a:rPr>
              <a:t>My Ref: X = 0.75% , d = 1mm</a:t>
            </a:r>
          </a:p>
          <a:p>
            <a:endParaRPr lang="en-IN" sz="1800" dirty="0">
              <a:latin typeface="Unilever Shilling" panose="020B0502020202020204" pitchFamily="34" charset="0"/>
              <a:cs typeface="Unilever Shilling" panose="020B0502020202020204" pitchFamily="34" charset="0"/>
              <a:sym typeface="Wingdings" panose="05000000000000000000" pitchFamily="2" charset="2"/>
            </a:endParaRPr>
          </a:p>
          <a:p>
            <a:r>
              <a:rPr lang="en-IN" sz="1800" dirty="0">
                <a:latin typeface="Unilever Shilling" panose="020B0502020202020204" pitchFamily="34" charset="0"/>
                <a:cs typeface="Unilever Shilling" panose="020B0502020202020204" pitchFamily="34" charset="0"/>
                <a:sym typeface="Wingdings" panose="05000000000000000000" pitchFamily="2" charset="2"/>
              </a:rPr>
              <a:t>Other invariants could be N, </a:t>
            </a:r>
            <a:r>
              <a:rPr lang="en-IN" sz="1800" dirty="0" err="1">
                <a:latin typeface="Unilever Shilling" panose="020B0502020202020204" pitchFamily="34" charset="0"/>
                <a:cs typeface="Unilever Shilling" panose="020B0502020202020204" pitchFamily="34" charset="0"/>
                <a:sym typeface="Wingdings" panose="05000000000000000000" pitchFamily="2" charset="2"/>
              </a:rPr>
              <a:t>N.d</a:t>
            </a:r>
            <a:endParaRPr lang="en-IN" sz="1800" dirty="0">
              <a:latin typeface="Unilever Shilling" panose="020B0502020202020204" pitchFamily="34" charset="0"/>
              <a:cs typeface="Unilever Shilling" panose="020B0502020202020204" pitchFamily="34" charset="0"/>
              <a:sym typeface="Wingdings" panose="05000000000000000000" pitchFamily="2" charset="2"/>
            </a:endParaRPr>
          </a:p>
        </p:txBody>
      </p:sp>
      <p:sp>
        <p:nvSpPr>
          <p:cNvPr id="3" name="Title 2">
            <a:extLst>
              <a:ext uri="{FF2B5EF4-FFF2-40B4-BE49-F238E27FC236}">
                <a16:creationId xmlns:a16="http://schemas.microsoft.com/office/drawing/2014/main" id="{5D81EF92-9213-46FE-25ED-99BE2174C4A5}"/>
              </a:ext>
            </a:extLst>
          </p:cNvPr>
          <p:cNvSpPr>
            <a:spLocks noGrp="1"/>
          </p:cNvSpPr>
          <p:nvPr>
            <p:ph type="title"/>
          </p:nvPr>
        </p:nvSpPr>
        <p:spPr/>
        <p:txBody>
          <a:bodyPr/>
          <a:lstStyle/>
          <a:p>
            <a:r>
              <a:rPr lang="en-US" dirty="0">
                <a:latin typeface="Unilever Shilling" panose="020B0502020202020204" pitchFamily="34" charset="0"/>
                <a:cs typeface="Unilever Shilling" panose="020B0502020202020204" pitchFamily="34" charset="0"/>
              </a:rPr>
              <a:t>How much beads should I add?</a:t>
            </a:r>
            <a:endParaRPr lang="en-IN" dirty="0">
              <a:latin typeface="Unilever Shilling" panose="020B0502020202020204" pitchFamily="34" charset="0"/>
              <a:cs typeface="Unilever Shilling" panose="020B0502020202020204" pitchFamily="34" charset="0"/>
            </a:endParaRPr>
          </a:p>
        </p:txBody>
      </p:sp>
    </p:spTree>
    <p:extLst>
      <p:ext uri="{BB962C8B-B14F-4D97-AF65-F5344CB8AC3E}">
        <p14:creationId xmlns:p14="http://schemas.microsoft.com/office/powerpoint/2010/main" val="5922679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7EC083-F60A-D800-3BBE-7DA0CFAF9DFC}"/>
              </a:ext>
            </a:extLst>
          </p:cNvPr>
          <p:cNvSpPr>
            <a:spLocks noGrp="1"/>
          </p:cNvSpPr>
          <p:nvPr>
            <p:ph type="body" sz="quarter" idx="10"/>
          </p:nvPr>
        </p:nvSpPr>
        <p:spPr>
          <a:xfrm>
            <a:off x="472611" y="1130157"/>
            <a:ext cx="11033589" cy="5589142"/>
          </a:xfrm>
        </p:spPr>
        <p:txBody>
          <a:bodyPr/>
          <a:lstStyle/>
          <a:p>
            <a:endParaRPr lang="en-US" dirty="0"/>
          </a:p>
          <a:p>
            <a:endParaRPr lang="en-IN" dirty="0"/>
          </a:p>
          <a:p>
            <a:endParaRPr lang="en-IN" dirty="0"/>
          </a:p>
          <a:p>
            <a:endParaRPr lang="en-IN" dirty="0"/>
          </a:p>
          <a:p>
            <a:endParaRPr lang="en-IN" dirty="0"/>
          </a:p>
          <a:p>
            <a:endParaRPr lang="en-IN" dirty="0"/>
          </a:p>
          <a:p>
            <a:endParaRPr lang="en-IN" dirty="0"/>
          </a:p>
          <a:p>
            <a:endParaRPr lang="en-IN" dirty="0"/>
          </a:p>
          <a:p>
            <a:r>
              <a:rPr lang="en-IN" sz="1400" dirty="0">
                <a:latin typeface="Unilever Shilling" panose="020B0502020202020204" pitchFamily="34" charset="0"/>
                <a:cs typeface="Unilever Shilling" panose="020B0502020202020204" pitchFamily="34" charset="0"/>
              </a:rPr>
              <a:t>        </a:t>
            </a:r>
            <a:r>
              <a:rPr lang="en-IN" sz="1400" b="1" dirty="0">
                <a:latin typeface="Unilever Shilling" panose="020B0502020202020204" pitchFamily="34" charset="0"/>
                <a:cs typeface="Unilever Shilling" panose="020B0502020202020204" pitchFamily="34" charset="0"/>
              </a:rPr>
              <a:t>0.75% Ester beads(1mm)		       0.4% Wax beads(1mm)		                          1.5% Ester beads(1.5mm)</a:t>
            </a:r>
          </a:p>
          <a:p>
            <a:r>
              <a:rPr lang="en-IN" sz="1400" b="1" dirty="0">
                <a:latin typeface="Unilever Shilling" panose="020B0502020202020204" pitchFamily="34" charset="0"/>
                <a:cs typeface="Unilever Shilling" panose="020B0502020202020204" pitchFamily="34" charset="0"/>
              </a:rPr>
              <a:t>				</a:t>
            </a:r>
          </a:p>
          <a:p>
            <a:endParaRPr lang="en-IN" sz="1400" b="1" dirty="0">
              <a:latin typeface="Unilever Shilling" panose="020B0502020202020204" pitchFamily="34" charset="0"/>
              <a:cs typeface="Unilever Shilling" panose="020B0502020202020204" pitchFamily="34" charset="0"/>
            </a:endParaRPr>
          </a:p>
          <a:p>
            <a:endParaRPr lang="en-IN" sz="1400" b="1" dirty="0">
              <a:latin typeface="Unilever Shilling" panose="020B0502020202020204" pitchFamily="34" charset="0"/>
              <a:cs typeface="Unilever Shilling" panose="020B0502020202020204" pitchFamily="34" charset="0"/>
            </a:endParaRPr>
          </a:p>
          <a:p>
            <a:r>
              <a:rPr lang="en-IN" sz="1400" b="1" dirty="0">
                <a:latin typeface="Unilever Shilling" panose="020B0502020202020204" pitchFamily="34" charset="0"/>
                <a:cs typeface="Unilever Shilling" panose="020B0502020202020204" pitchFamily="34" charset="0"/>
              </a:rPr>
              <a:t>			       				      0.4% Wax Beads(0.4-0.6mm)</a:t>
            </a:r>
          </a:p>
        </p:txBody>
      </p:sp>
      <p:sp>
        <p:nvSpPr>
          <p:cNvPr id="3" name="Title 2">
            <a:extLst>
              <a:ext uri="{FF2B5EF4-FFF2-40B4-BE49-F238E27FC236}">
                <a16:creationId xmlns:a16="http://schemas.microsoft.com/office/drawing/2014/main" id="{9BB946F9-70E6-71E2-57CF-CDEB50B51C7A}"/>
              </a:ext>
            </a:extLst>
          </p:cNvPr>
          <p:cNvSpPr>
            <a:spLocks noGrp="1"/>
          </p:cNvSpPr>
          <p:nvPr>
            <p:ph type="title"/>
          </p:nvPr>
        </p:nvSpPr>
        <p:spPr/>
        <p:txBody>
          <a:bodyPr/>
          <a:lstStyle/>
          <a:p>
            <a:r>
              <a:rPr lang="en-US" dirty="0">
                <a:latin typeface="Unilever Shilling" panose="020B0502020202020204" pitchFamily="34" charset="0"/>
                <a:cs typeface="Unilever Shilling" panose="020B0502020202020204" pitchFamily="34" charset="0"/>
              </a:rPr>
              <a:t>Samples with HB50 Formulation:</a:t>
            </a:r>
            <a:endParaRPr lang="en-IN" dirty="0">
              <a:latin typeface="Unilever Shilling" panose="020B0502020202020204" pitchFamily="34" charset="0"/>
              <a:cs typeface="Unilever Shilling" panose="020B0502020202020204" pitchFamily="34" charset="0"/>
            </a:endParaRPr>
          </a:p>
        </p:txBody>
      </p:sp>
      <p:pic>
        <p:nvPicPr>
          <p:cNvPr id="5" name="Picture 4">
            <a:extLst>
              <a:ext uri="{FF2B5EF4-FFF2-40B4-BE49-F238E27FC236}">
                <a16:creationId xmlns:a16="http://schemas.microsoft.com/office/drawing/2014/main" id="{E7DE9205-5379-647B-7822-1487DF6F46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9250" y="1094561"/>
            <a:ext cx="2641055" cy="2793843"/>
          </a:xfrm>
          <a:prstGeom prst="rect">
            <a:avLst/>
          </a:prstGeom>
        </p:spPr>
      </p:pic>
      <p:pic>
        <p:nvPicPr>
          <p:cNvPr id="11" name="Picture 10" descr="A close up of a jar of white and orange scrub&#10;&#10;Description automatically generated">
            <a:extLst>
              <a:ext uri="{FF2B5EF4-FFF2-40B4-BE49-F238E27FC236}">
                <a16:creationId xmlns:a16="http://schemas.microsoft.com/office/drawing/2014/main" id="{F7A3A2F3-6377-841F-F4DA-CC58DB0176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243174"/>
            <a:ext cx="2641054" cy="2645230"/>
          </a:xfrm>
          <a:prstGeom prst="rect">
            <a:avLst/>
          </a:prstGeom>
        </p:spPr>
      </p:pic>
      <p:pic>
        <p:nvPicPr>
          <p:cNvPr id="13" name="Picture 12" descr="A close up of a white substance&#10;&#10;Description automatically generated">
            <a:extLst>
              <a:ext uri="{FF2B5EF4-FFF2-40B4-BE49-F238E27FC236}">
                <a16:creationId xmlns:a16="http://schemas.microsoft.com/office/drawing/2014/main" id="{815C34DA-FD79-49B5-106B-F6D7EC9862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9937" y="1210782"/>
            <a:ext cx="2807008" cy="2677622"/>
          </a:xfrm>
          <a:prstGeom prst="rect">
            <a:avLst/>
          </a:prstGeom>
        </p:spPr>
      </p:pic>
      <p:pic>
        <p:nvPicPr>
          <p:cNvPr id="15" name="Picture 14" descr="A close up of a white substance&#10;&#10;Description automatically generated">
            <a:extLst>
              <a:ext uri="{FF2B5EF4-FFF2-40B4-BE49-F238E27FC236}">
                <a16:creationId xmlns:a16="http://schemas.microsoft.com/office/drawing/2014/main" id="{8F4A70FD-12CB-235B-E314-9BAC04DA80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5486" y="4396640"/>
            <a:ext cx="2215910" cy="1972490"/>
          </a:xfrm>
          <a:prstGeom prst="rect">
            <a:avLst/>
          </a:prstGeom>
        </p:spPr>
      </p:pic>
    </p:spTree>
    <p:extLst>
      <p:ext uri="{BB962C8B-B14F-4D97-AF65-F5344CB8AC3E}">
        <p14:creationId xmlns:p14="http://schemas.microsoft.com/office/powerpoint/2010/main" val="16422353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546E44-4E4B-4013-C122-C80466DCAB30}"/>
              </a:ext>
            </a:extLst>
          </p:cNvPr>
          <p:cNvSpPr>
            <a:spLocks noGrp="1"/>
          </p:cNvSpPr>
          <p:nvPr>
            <p:ph type="body" sz="quarter" idx="10"/>
          </p:nvPr>
        </p:nvSpPr>
        <p:spPr/>
        <p:txBody>
          <a:bodyPr/>
          <a:lstStyle/>
          <a:p>
            <a:endParaRPr lang="en-US"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dirty="0"/>
              <a:t>	</a:t>
            </a:r>
            <a:r>
              <a:rPr lang="en-IN" b="1" dirty="0"/>
              <a:t>0.4% Wax Beads(0.5mm)</a:t>
            </a:r>
          </a:p>
        </p:txBody>
      </p:sp>
      <p:sp>
        <p:nvSpPr>
          <p:cNvPr id="3" name="Title 2">
            <a:extLst>
              <a:ext uri="{FF2B5EF4-FFF2-40B4-BE49-F238E27FC236}">
                <a16:creationId xmlns:a16="http://schemas.microsoft.com/office/drawing/2014/main" id="{4476D1E5-7BED-D787-3A38-4A226D8922BB}"/>
              </a:ext>
            </a:extLst>
          </p:cNvPr>
          <p:cNvSpPr>
            <a:spLocks noGrp="1"/>
          </p:cNvSpPr>
          <p:nvPr>
            <p:ph type="title"/>
          </p:nvPr>
        </p:nvSpPr>
        <p:spPr/>
        <p:txBody>
          <a:bodyPr/>
          <a:lstStyle/>
          <a:p>
            <a:r>
              <a:rPr lang="en-US" dirty="0">
                <a:latin typeface="Unilever Shilling" panose="020B0502020202020204" pitchFamily="34" charset="0"/>
                <a:cs typeface="Unilever Shilling" panose="020B0502020202020204" pitchFamily="34" charset="0"/>
              </a:rPr>
              <a:t>Samples with HU25 Formulation:</a:t>
            </a:r>
            <a:endParaRPr lang="en-IN" dirty="0">
              <a:latin typeface="Unilever Shilling" panose="020B0502020202020204" pitchFamily="34" charset="0"/>
              <a:cs typeface="Unilever Shilling" panose="020B0502020202020204" pitchFamily="34" charset="0"/>
            </a:endParaRPr>
          </a:p>
        </p:txBody>
      </p:sp>
      <p:pic>
        <p:nvPicPr>
          <p:cNvPr id="5" name="Picture 4" descr="A white substance in a plastic container&#10;&#10;Description automatically generated">
            <a:extLst>
              <a:ext uri="{FF2B5EF4-FFF2-40B4-BE49-F238E27FC236}">
                <a16:creationId xmlns:a16="http://schemas.microsoft.com/office/drawing/2014/main" id="{E8E1A9D5-2152-E4FA-6E52-FA70BC2AA7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098" y="1359673"/>
            <a:ext cx="3660650" cy="3429000"/>
          </a:xfrm>
          <a:prstGeom prst="rect">
            <a:avLst/>
          </a:prstGeom>
        </p:spPr>
      </p:pic>
    </p:spTree>
    <p:extLst>
      <p:ext uri="{BB962C8B-B14F-4D97-AF65-F5344CB8AC3E}">
        <p14:creationId xmlns:p14="http://schemas.microsoft.com/office/powerpoint/2010/main" val="6422106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B9D130-A2B4-1951-B129-0239955286FD}"/>
              </a:ext>
            </a:extLst>
          </p:cNvPr>
          <p:cNvSpPr>
            <a:spLocks noGrp="1"/>
          </p:cNvSpPr>
          <p:nvPr>
            <p:ph type="body" sz="quarter" idx="10"/>
          </p:nvPr>
        </p:nvSpPr>
        <p:spPr>
          <a:xfrm>
            <a:off x="685800" y="1359673"/>
            <a:ext cx="10820400" cy="5421271"/>
          </a:xfrm>
        </p:spPr>
        <p:txBody>
          <a:bodyPr/>
          <a:lstStyle/>
          <a:p>
            <a:r>
              <a:rPr lang="en-US" sz="2000" dirty="0">
                <a:latin typeface="Unilever Shilling" panose="020B0502020202020204" pitchFamily="34" charset="0"/>
                <a:cs typeface="Unilever Shilling" panose="020B0502020202020204" pitchFamily="34" charset="0"/>
              </a:rPr>
              <a:t>After keeping the samples in the 45C for 3 weeks, the following are observed:</a:t>
            </a:r>
          </a:p>
          <a:p>
            <a:pPr marL="342900" indent="-342900">
              <a:buFontTx/>
              <a:buChar char="-"/>
            </a:pPr>
            <a:r>
              <a:rPr lang="en-US" sz="2000" dirty="0">
                <a:latin typeface="Unilever Shilling" panose="020B0502020202020204" pitchFamily="34" charset="0"/>
                <a:cs typeface="Unilever Shilling" panose="020B0502020202020204" pitchFamily="34" charset="0"/>
              </a:rPr>
              <a:t>No color leaching for both the samples</a:t>
            </a:r>
          </a:p>
          <a:p>
            <a:pPr marL="342900" indent="-342900">
              <a:buFontTx/>
              <a:buChar char="-"/>
            </a:pPr>
            <a:r>
              <a:rPr lang="en-US" sz="2000" dirty="0">
                <a:latin typeface="Unilever Shilling" panose="020B0502020202020204" pitchFamily="34" charset="0"/>
                <a:cs typeface="Unilever Shilling" panose="020B0502020202020204" pitchFamily="34" charset="0"/>
              </a:rPr>
              <a:t>No change in the texture</a:t>
            </a:r>
          </a:p>
          <a:p>
            <a:pPr marL="342900" indent="-342900">
              <a:buFontTx/>
              <a:buChar char="-"/>
            </a:pPr>
            <a:r>
              <a:rPr lang="en-US" sz="2000" dirty="0">
                <a:latin typeface="Unilever Shilling" panose="020B0502020202020204" pitchFamily="34" charset="0"/>
                <a:cs typeface="Unilever Shilling" panose="020B0502020202020204" pitchFamily="34" charset="0"/>
              </a:rPr>
              <a:t>Jojoba ester beads are breakable while rubbing</a:t>
            </a:r>
          </a:p>
          <a:p>
            <a:pPr marL="342900" indent="-342900">
              <a:buFontTx/>
              <a:buChar char="-"/>
            </a:pPr>
            <a:r>
              <a:rPr lang="en-US" sz="2000" dirty="0">
                <a:latin typeface="Unilever Shilling" panose="020B0502020202020204" pitchFamily="34" charset="0"/>
                <a:cs typeface="Unilever Shilling" panose="020B0502020202020204" pitchFamily="34" charset="0"/>
              </a:rPr>
              <a:t>The </a:t>
            </a:r>
            <a:r>
              <a:rPr lang="en-US" sz="2000" dirty="0" err="1">
                <a:latin typeface="Unilever Shilling" panose="020B0502020202020204" pitchFamily="34" charset="0"/>
                <a:cs typeface="Unilever Shilling" panose="020B0502020202020204" pitchFamily="34" charset="0"/>
              </a:rPr>
              <a:t>cirebelle</a:t>
            </a:r>
            <a:r>
              <a:rPr lang="en-US" sz="2000" dirty="0">
                <a:latin typeface="Unilever Shilling" panose="020B0502020202020204" pitchFamily="34" charset="0"/>
                <a:cs typeface="Unilever Shilling" panose="020B0502020202020204" pitchFamily="34" charset="0"/>
              </a:rPr>
              <a:t> wax beads are unbreakable as it was</a:t>
            </a:r>
          </a:p>
          <a:p>
            <a:pPr marL="342900" indent="-342900">
              <a:buFontTx/>
              <a:buChar char="-"/>
            </a:pPr>
            <a:endParaRPr lang="en-US" sz="2000" dirty="0">
              <a:latin typeface="Unilever Shilling" panose="020B0502020202020204" pitchFamily="34" charset="0"/>
              <a:cs typeface="Unilever Shilling" panose="020B0502020202020204" pitchFamily="34" charset="0"/>
            </a:endParaRPr>
          </a:p>
          <a:p>
            <a:pPr marL="342900" indent="-342900">
              <a:buFontTx/>
              <a:buChar char="-"/>
            </a:pPr>
            <a:endParaRPr lang="en-US" sz="2000" dirty="0">
              <a:latin typeface="Unilever Shilling" panose="020B0502020202020204" pitchFamily="34" charset="0"/>
              <a:cs typeface="Unilever Shilling" panose="020B0502020202020204" pitchFamily="34" charset="0"/>
            </a:endParaRPr>
          </a:p>
          <a:p>
            <a:pPr marL="342900" indent="-342900">
              <a:buFontTx/>
              <a:buChar char="-"/>
            </a:pPr>
            <a:endParaRPr lang="en-US" sz="2000" dirty="0">
              <a:latin typeface="Unilever Shilling" panose="020B0502020202020204" pitchFamily="34" charset="0"/>
              <a:cs typeface="Unilever Shilling" panose="020B0502020202020204" pitchFamily="34" charset="0"/>
            </a:endParaRPr>
          </a:p>
          <a:p>
            <a:pPr marL="342900" indent="-342900">
              <a:buFontTx/>
              <a:buChar char="-"/>
            </a:pPr>
            <a:endParaRPr lang="en-US" sz="2000" dirty="0">
              <a:latin typeface="Unilever Shilling" panose="020B0502020202020204" pitchFamily="34" charset="0"/>
              <a:cs typeface="Unilever Shilling" panose="020B0502020202020204" pitchFamily="34" charset="0"/>
            </a:endParaRPr>
          </a:p>
          <a:p>
            <a:pPr marL="342900" indent="-342900">
              <a:buFontTx/>
              <a:buChar char="-"/>
            </a:pPr>
            <a:endParaRPr lang="en-US" sz="2000" dirty="0">
              <a:latin typeface="Unilever Shilling" panose="020B0502020202020204" pitchFamily="34" charset="0"/>
              <a:cs typeface="Unilever Shilling" panose="020B0502020202020204" pitchFamily="34" charset="0"/>
            </a:endParaRPr>
          </a:p>
          <a:p>
            <a:pPr marL="342900" indent="-342900">
              <a:buFontTx/>
              <a:buChar char="-"/>
            </a:pPr>
            <a:endParaRPr lang="en-US" sz="2000" dirty="0">
              <a:latin typeface="Unilever Shilling" panose="020B0502020202020204" pitchFamily="34" charset="0"/>
              <a:cs typeface="Unilever Shilling" panose="020B0502020202020204" pitchFamily="34" charset="0"/>
            </a:endParaRPr>
          </a:p>
          <a:p>
            <a:r>
              <a:rPr lang="en-US" sz="2000" b="1" dirty="0">
                <a:latin typeface="Unilever Shilling" panose="020B0502020202020204" pitchFamily="34" charset="0"/>
                <a:cs typeface="Unilever Shilling" panose="020B0502020202020204" pitchFamily="34" charset="0"/>
              </a:rPr>
              <a:t>            0.75% Ester		  0.4% wax</a:t>
            </a:r>
          </a:p>
          <a:p>
            <a:r>
              <a:rPr lang="en-US" sz="1800" dirty="0">
                <a:latin typeface="Unilever Shilling" panose="020B0502020202020204" pitchFamily="34" charset="0"/>
                <a:cs typeface="Unilever Shilling" panose="020B0502020202020204" pitchFamily="34" charset="0"/>
              </a:rPr>
              <a:t>	    Pictures after 4 weeks at 45C</a:t>
            </a:r>
          </a:p>
        </p:txBody>
      </p:sp>
      <p:sp>
        <p:nvSpPr>
          <p:cNvPr id="3" name="Title 2">
            <a:extLst>
              <a:ext uri="{FF2B5EF4-FFF2-40B4-BE49-F238E27FC236}">
                <a16:creationId xmlns:a16="http://schemas.microsoft.com/office/drawing/2014/main" id="{0FE7BE4E-AF78-A9F4-693E-E9563ECF9717}"/>
              </a:ext>
            </a:extLst>
          </p:cNvPr>
          <p:cNvSpPr>
            <a:spLocks noGrp="1"/>
          </p:cNvSpPr>
          <p:nvPr>
            <p:ph type="title"/>
          </p:nvPr>
        </p:nvSpPr>
        <p:spPr>
          <a:xfrm>
            <a:off x="685800" y="437499"/>
            <a:ext cx="10820400" cy="400110"/>
          </a:xfrm>
        </p:spPr>
        <p:txBody>
          <a:bodyPr/>
          <a:lstStyle/>
          <a:p>
            <a:r>
              <a:rPr lang="en-US" dirty="0">
                <a:latin typeface="Unilever Shilling" panose="020B0502020202020204" pitchFamily="34" charset="0"/>
                <a:cs typeface="Unilever Shilling" panose="020B0502020202020204" pitchFamily="34" charset="0"/>
              </a:rPr>
              <a:t>STABILITY RESULTS OF SAMPLES:</a:t>
            </a:r>
            <a:endParaRPr lang="en-IN" dirty="0">
              <a:latin typeface="Unilever Shilling" panose="020B0502020202020204" pitchFamily="34" charset="0"/>
              <a:cs typeface="Unilever Shilling" panose="020B0502020202020204" pitchFamily="34" charset="0"/>
            </a:endParaRPr>
          </a:p>
        </p:txBody>
      </p:sp>
      <p:pic>
        <p:nvPicPr>
          <p:cNvPr id="4" name="Picture 3" descr="A jar of white and orange cream&#10;&#10;Description automatically generated">
            <a:extLst>
              <a:ext uri="{FF2B5EF4-FFF2-40B4-BE49-F238E27FC236}">
                <a16:creationId xmlns:a16="http://schemas.microsoft.com/office/drawing/2014/main" id="{3CC28A8B-BB5F-8C5F-8674-FF18980BFA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964" y="3393552"/>
            <a:ext cx="2230013" cy="2318880"/>
          </a:xfrm>
          <a:prstGeom prst="rect">
            <a:avLst/>
          </a:prstGeom>
        </p:spPr>
      </p:pic>
      <p:pic>
        <p:nvPicPr>
          <p:cNvPr id="5" name="Picture 4" descr="A jar of white and blue scrub&#10;&#10;Description automatically generated">
            <a:extLst>
              <a:ext uri="{FF2B5EF4-FFF2-40B4-BE49-F238E27FC236}">
                <a16:creationId xmlns:a16="http://schemas.microsoft.com/office/drawing/2014/main" id="{EAF9E3FB-601E-8262-E30D-0427D2A396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9116" y="3376144"/>
            <a:ext cx="2305030" cy="2371736"/>
          </a:xfrm>
          <a:prstGeom prst="rect">
            <a:avLst/>
          </a:prstGeom>
        </p:spPr>
      </p:pic>
    </p:spTree>
    <p:extLst>
      <p:ext uri="{BB962C8B-B14F-4D97-AF65-F5344CB8AC3E}">
        <p14:creationId xmlns:p14="http://schemas.microsoft.com/office/powerpoint/2010/main" val="14398754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91640E-B005-4739-C20F-2E7DDED8C165}"/>
              </a:ext>
            </a:extLst>
          </p:cNvPr>
          <p:cNvSpPr>
            <a:spLocks noGrp="1"/>
          </p:cNvSpPr>
          <p:nvPr>
            <p:ph type="body" sz="quarter" idx="10"/>
          </p:nvPr>
        </p:nvSpPr>
        <p:spPr/>
        <p:txBody>
          <a:bodyPr/>
          <a:lstStyle/>
          <a:p>
            <a:endParaRPr lang="en-IN" dirty="0"/>
          </a:p>
        </p:txBody>
      </p:sp>
      <p:sp>
        <p:nvSpPr>
          <p:cNvPr id="3" name="Title 2">
            <a:extLst>
              <a:ext uri="{FF2B5EF4-FFF2-40B4-BE49-F238E27FC236}">
                <a16:creationId xmlns:a16="http://schemas.microsoft.com/office/drawing/2014/main" id="{ADBB939A-1537-B4D0-FD3D-9CB2143F2EF9}"/>
              </a:ext>
            </a:extLst>
          </p:cNvPr>
          <p:cNvSpPr>
            <a:spLocks noGrp="1"/>
          </p:cNvSpPr>
          <p:nvPr>
            <p:ph type="title"/>
          </p:nvPr>
        </p:nvSpPr>
        <p:spPr/>
        <p:txBody>
          <a:bodyPr/>
          <a:lstStyle/>
          <a:p>
            <a:r>
              <a:rPr lang="en-US" dirty="0">
                <a:latin typeface="Unilever Shilling" panose="020B0502020202020204" pitchFamily="34" charset="0"/>
                <a:cs typeface="Unilever Shilling" panose="020B0502020202020204" pitchFamily="34" charset="0"/>
              </a:rPr>
              <a:t>CTI</a:t>
            </a:r>
            <a:r>
              <a:rPr lang="en-US" dirty="0"/>
              <a:t>:</a:t>
            </a:r>
            <a:endParaRPr lang="en-IN" dirty="0"/>
          </a:p>
        </p:txBody>
      </p:sp>
    </p:spTree>
    <p:extLst>
      <p:ext uri="{BB962C8B-B14F-4D97-AF65-F5344CB8AC3E}">
        <p14:creationId xmlns:p14="http://schemas.microsoft.com/office/powerpoint/2010/main" val="17996174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FEDEAB-CB3A-5308-1839-86FB1CE44FB9}"/>
              </a:ext>
            </a:extLst>
          </p:cNvPr>
          <p:cNvSpPr>
            <a:spLocks noGrp="1"/>
          </p:cNvSpPr>
          <p:nvPr>
            <p:ph type="body" sz="quarter" idx="10"/>
          </p:nvPr>
        </p:nvSpPr>
        <p:spPr>
          <a:xfrm>
            <a:off x="838200" y="1929384"/>
            <a:ext cx="10515600" cy="4251960"/>
          </a:xfrm>
        </p:spPr>
        <p:txBody>
          <a:bodyPr vert="horz" lIns="91440" tIns="45720" rIns="91440" bIns="45720" rtlCol="0">
            <a:normAutofit fontScale="85000" lnSpcReduction="20000"/>
          </a:bodyPr>
          <a:lstStyle/>
          <a:p>
            <a:r>
              <a:rPr lang="en-US" sz="2400" b="1" dirty="0">
                <a:latin typeface="Unilever Shilling" panose="020B0502020202020204" pitchFamily="34" charset="0"/>
                <a:cs typeface="Unilever Shilling" panose="020B0502020202020204" pitchFamily="34" charset="0"/>
              </a:rPr>
              <a:t>Parameters to evaluate:</a:t>
            </a:r>
          </a:p>
          <a:p>
            <a:pPr marL="285750" indent="-285750">
              <a:buFont typeface="Arial" panose="020B0604020202020204" pitchFamily="34" charset="0"/>
              <a:buChar char="•"/>
            </a:pPr>
            <a:r>
              <a:rPr lang="en-US" sz="2400" dirty="0">
                <a:latin typeface="Unilever Shilling" panose="020B0502020202020204" pitchFamily="34" charset="0"/>
                <a:cs typeface="Unilever Shilling" panose="020B0502020202020204" pitchFamily="34" charset="0"/>
              </a:rPr>
              <a:t>Ease of dry combing</a:t>
            </a:r>
          </a:p>
          <a:p>
            <a:pPr marL="285750" indent="-285750">
              <a:buFont typeface="Arial" panose="020B0604020202020204" pitchFamily="34" charset="0"/>
              <a:buChar char="•"/>
            </a:pPr>
            <a:r>
              <a:rPr lang="en-US" sz="2400" dirty="0" err="1">
                <a:latin typeface="Unilever Shilling" panose="020B0502020202020204" pitchFamily="34" charset="0"/>
                <a:cs typeface="Unilever Shilling" panose="020B0502020202020204" pitchFamily="34" charset="0"/>
              </a:rPr>
              <a:t>Frizzfree</a:t>
            </a:r>
            <a:endParaRPr lang="en-US" sz="2400" dirty="0">
              <a:latin typeface="Unilever Shilling" panose="020B0502020202020204" pitchFamily="34" charset="0"/>
              <a:cs typeface="Unilever Shilling" panose="020B0502020202020204" pitchFamily="34" charset="0"/>
            </a:endParaRPr>
          </a:p>
          <a:p>
            <a:pPr marL="285750" indent="-285750">
              <a:buFont typeface="Arial" panose="020B0604020202020204" pitchFamily="34" charset="0"/>
              <a:buChar char="•"/>
            </a:pPr>
            <a:r>
              <a:rPr lang="en-US" sz="2400" dirty="0">
                <a:latin typeface="Unilever Shilling" panose="020B0502020202020204" pitchFamily="34" charset="0"/>
                <a:cs typeface="Unilever Shilling" panose="020B0502020202020204" pitchFamily="34" charset="0"/>
              </a:rPr>
              <a:t>Smoothness</a:t>
            </a:r>
          </a:p>
          <a:p>
            <a:pPr marL="285750" indent="-285750">
              <a:buFont typeface="Arial" panose="020B0604020202020204" pitchFamily="34" charset="0"/>
              <a:buChar char="•"/>
            </a:pPr>
            <a:r>
              <a:rPr lang="en-US" sz="2400" dirty="0">
                <a:latin typeface="Unilever Shilling" panose="020B0502020202020204" pitchFamily="34" charset="0"/>
                <a:cs typeface="Unilever Shilling" panose="020B0502020202020204" pitchFamily="34" charset="0"/>
              </a:rPr>
              <a:t>Shine</a:t>
            </a:r>
          </a:p>
          <a:p>
            <a:pPr marL="285750" indent="-285750">
              <a:buFont typeface="Arial" panose="020B0604020202020204" pitchFamily="34" charset="0"/>
              <a:buChar char="•"/>
            </a:pPr>
            <a:r>
              <a:rPr lang="en-US" sz="2400" dirty="0">
                <a:latin typeface="Unilever Shilling" panose="020B0502020202020204" pitchFamily="34" charset="0"/>
                <a:cs typeface="Unilever Shilling" panose="020B0502020202020204" pitchFamily="34" charset="0"/>
              </a:rPr>
              <a:t>Soft Feel</a:t>
            </a:r>
            <a:endParaRPr lang="en-US" sz="2400" b="1" dirty="0">
              <a:latin typeface="Unilever Shilling" panose="020B0502020202020204" pitchFamily="34" charset="0"/>
              <a:cs typeface="Unilever Shilling" panose="020B0502020202020204" pitchFamily="34" charset="0"/>
            </a:endParaRPr>
          </a:p>
          <a:p>
            <a:pPr marL="285750" indent="-285750">
              <a:buFont typeface="Arial" panose="020B0604020202020204" pitchFamily="34" charset="0"/>
              <a:buChar char="•"/>
            </a:pPr>
            <a:endParaRPr lang="en-US" sz="2400" b="1" dirty="0">
              <a:latin typeface="Unilever Shilling" panose="020B0502020202020204" pitchFamily="34" charset="0"/>
              <a:cs typeface="Unilever Shilling" panose="020B0502020202020204" pitchFamily="34" charset="0"/>
            </a:endParaRPr>
          </a:p>
          <a:p>
            <a:r>
              <a:rPr lang="en-US" sz="2400" b="1" dirty="0">
                <a:latin typeface="Unilever Shilling" panose="020B0502020202020204" pitchFamily="34" charset="0"/>
                <a:cs typeface="Unilever Shilling" panose="020B0502020202020204" pitchFamily="34" charset="0"/>
              </a:rPr>
              <a:t>Test Details:</a:t>
            </a:r>
          </a:p>
          <a:p>
            <a:pPr marL="400050" indent="-228600">
              <a:buFont typeface="Arial" panose="020B0604020202020204" pitchFamily="34" charset="0"/>
              <a:buChar char="•"/>
            </a:pPr>
            <a:r>
              <a:rPr lang="en-US" sz="2400" dirty="0">
                <a:latin typeface="Unilever Shilling" panose="020B0502020202020204" pitchFamily="34" charset="0"/>
                <a:cs typeface="Unilever Shilling" panose="020B0502020202020204" pitchFamily="34" charset="0"/>
              </a:rPr>
              <a:t>2 base wash(30s application + 30s wash) </a:t>
            </a:r>
          </a:p>
          <a:p>
            <a:pPr marL="400050" indent="-228600">
              <a:buFont typeface="Arial" panose="020B0604020202020204" pitchFamily="34" charset="0"/>
              <a:buChar char="•"/>
            </a:pPr>
            <a:r>
              <a:rPr lang="en-US" sz="2400" dirty="0">
                <a:latin typeface="Unilever Shilling" panose="020B0502020202020204" pitchFamily="34" charset="0"/>
                <a:cs typeface="Unilever Shilling" panose="020B0502020202020204" pitchFamily="34" charset="0"/>
              </a:rPr>
              <a:t>2 non-conditioning wash(30s application + 30s wash)</a:t>
            </a:r>
          </a:p>
          <a:p>
            <a:pPr marL="400050" indent="-228600">
              <a:buFont typeface="Arial" panose="020B0604020202020204" pitchFamily="34" charset="0"/>
              <a:buChar char="•"/>
            </a:pPr>
            <a:r>
              <a:rPr lang="en-US" sz="2400" dirty="0">
                <a:latin typeface="Unilever Shilling" panose="020B0502020202020204" pitchFamily="34" charset="0"/>
                <a:cs typeface="Unilever Shilling" panose="020B0502020202020204" pitchFamily="34" charset="0"/>
              </a:rPr>
              <a:t>Mask application(1min application + 2 min leave on + 30s wash)</a:t>
            </a:r>
          </a:p>
          <a:p>
            <a:pPr marL="400050" indent="-228600">
              <a:buFont typeface="Arial" panose="020B0604020202020204" pitchFamily="34" charset="0"/>
              <a:buChar char="•"/>
            </a:pPr>
            <a:r>
              <a:rPr lang="en-US" sz="2400" dirty="0">
                <a:latin typeface="Unilever Shilling" panose="020B0502020202020204" pitchFamily="34" charset="0"/>
                <a:cs typeface="Unilever Shilling" panose="020B0502020202020204" pitchFamily="34" charset="0"/>
              </a:rPr>
              <a:t>Constant flow tap water (Sink 2, hair lab)</a:t>
            </a:r>
          </a:p>
          <a:p>
            <a:endParaRPr lang="en-US" sz="2200" dirty="0">
              <a:latin typeface="+mn-lt"/>
              <a:cs typeface="+mn-cs"/>
            </a:endParaRPr>
          </a:p>
        </p:txBody>
      </p:sp>
      <p:sp>
        <p:nvSpPr>
          <p:cNvPr id="3" name="Title 2">
            <a:extLst>
              <a:ext uri="{FF2B5EF4-FFF2-40B4-BE49-F238E27FC236}">
                <a16:creationId xmlns:a16="http://schemas.microsoft.com/office/drawing/2014/main" id="{FE6846B6-CD54-8108-0458-8748AD717281}"/>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3200" kern="1200" dirty="0">
                <a:solidFill>
                  <a:schemeClr val="tx1"/>
                </a:solidFill>
                <a:latin typeface="Unilever Shilling" panose="020B0502020202020204" pitchFamily="34" charset="0"/>
                <a:cs typeface="Unilever Shilling" panose="020B0502020202020204" pitchFamily="34" charset="0"/>
              </a:rPr>
              <a:t>Sensory Test:</a:t>
            </a:r>
          </a:p>
        </p:txBody>
      </p:sp>
    </p:spTree>
    <p:extLst>
      <p:ext uri="{BB962C8B-B14F-4D97-AF65-F5344CB8AC3E}">
        <p14:creationId xmlns:p14="http://schemas.microsoft.com/office/powerpoint/2010/main" val="33459858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087F8FF6-D1C0-F9E6-336D-ADF72FF73260}"/>
              </a:ext>
            </a:extLst>
          </p:cNvPr>
          <p:cNvGraphicFramePr>
            <a:graphicFrameLocks/>
          </p:cNvGraphicFramePr>
          <p:nvPr>
            <p:extLst>
              <p:ext uri="{D42A27DB-BD31-4B8C-83A1-F6EECF244321}">
                <p14:modId xmlns:p14="http://schemas.microsoft.com/office/powerpoint/2010/main" val="4064780639"/>
              </p:ext>
            </p:extLst>
          </p:nvPr>
        </p:nvGraphicFramePr>
        <p:xfrm>
          <a:off x="643467" y="1675227"/>
          <a:ext cx="10905066" cy="4394199"/>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4">
            <a:extLst>
              <a:ext uri="{FF2B5EF4-FFF2-40B4-BE49-F238E27FC236}">
                <a16:creationId xmlns:a16="http://schemas.microsoft.com/office/drawing/2014/main" id="{B43A0189-E4EA-A5DA-F799-7B6EF4E08D6A}"/>
              </a:ext>
            </a:extLst>
          </p:cNvPr>
          <p:cNvSpPr>
            <a:spLocks noGrp="1"/>
          </p:cNvSpPr>
          <p:nvPr>
            <p:ph type="title"/>
          </p:nvPr>
        </p:nvSpPr>
        <p:spPr/>
        <p:txBody>
          <a:bodyPr/>
          <a:lstStyle/>
          <a:p>
            <a:r>
              <a:rPr lang="en-US" dirty="0">
                <a:latin typeface="Unilever Shilling" panose="020B0502020202020204" pitchFamily="34" charset="0"/>
                <a:cs typeface="Unilever Shilling" panose="020B0502020202020204" pitchFamily="34" charset="0"/>
              </a:rPr>
              <a:t>DV IR (HB50) + 0.75% </a:t>
            </a:r>
            <a:r>
              <a:rPr lang="en-US" dirty="0" err="1">
                <a:latin typeface="Unilever Shilling" panose="020B0502020202020204" pitchFamily="34" charset="0"/>
                <a:cs typeface="Unilever Shilling" panose="020B0502020202020204" pitchFamily="34" charset="0"/>
              </a:rPr>
              <a:t>Florasphere</a:t>
            </a:r>
            <a:r>
              <a:rPr lang="en-US" dirty="0">
                <a:latin typeface="Unilever Shilling" panose="020B0502020202020204" pitchFamily="34" charset="0"/>
                <a:cs typeface="Unilever Shilling" panose="020B0502020202020204" pitchFamily="34" charset="0"/>
              </a:rPr>
              <a:t> 1mm Jojoba Ester Beads:</a:t>
            </a:r>
            <a:endParaRPr lang="en-IN" dirty="0">
              <a:latin typeface="Unilever Shilling" panose="020B0502020202020204" pitchFamily="34" charset="0"/>
              <a:cs typeface="Unilever Shilling" panose="020B0502020202020204" pitchFamily="34" charset="0"/>
            </a:endParaRPr>
          </a:p>
        </p:txBody>
      </p:sp>
    </p:spTree>
    <p:extLst>
      <p:ext uri="{BB962C8B-B14F-4D97-AF65-F5344CB8AC3E}">
        <p14:creationId xmlns:p14="http://schemas.microsoft.com/office/powerpoint/2010/main" val="37123837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39ACB8-7106-C920-291D-B1787E8F0685}"/>
              </a:ext>
            </a:extLst>
          </p:cNvPr>
          <p:cNvSpPr>
            <a:spLocks noGrp="1"/>
          </p:cNvSpPr>
          <p:nvPr>
            <p:ph type="body" sz="quarter" idx="10"/>
          </p:nvPr>
        </p:nvSpPr>
        <p:spPr/>
        <p:txBody>
          <a:bodyPr/>
          <a:lstStyle/>
          <a:p>
            <a:endParaRPr lang="en-IN"/>
          </a:p>
        </p:txBody>
      </p:sp>
      <p:sp>
        <p:nvSpPr>
          <p:cNvPr id="3" name="Title 2">
            <a:extLst>
              <a:ext uri="{FF2B5EF4-FFF2-40B4-BE49-F238E27FC236}">
                <a16:creationId xmlns:a16="http://schemas.microsoft.com/office/drawing/2014/main" id="{8FEA0F99-388F-5A7E-BD2C-E967CB85CE95}"/>
              </a:ext>
            </a:extLst>
          </p:cNvPr>
          <p:cNvSpPr>
            <a:spLocks noGrp="1"/>
          </p:cNvSpPr>
          <p:nvPr>
            <p:ph type="title"/>
          </p:nvPr>
        </p:nvSpPr>
        <p:spPr/>
        <p:txBody>
          <a:bodyPr/>
          <a:lstStyle/>
          <a:p>
            <a:r>
              <a:rPr lang="en-US" dirty="0">
                <a:latin typeface="Unilever Shilling" panose="020B0502020202020204" pitchFamily="34" charset="0"/>
                <a:cs typeface="Unilever Shilling" panose="020B0502020202020204" pitchFamily="34" charset="0"/>
              </a:rPr>
              <a:t>DV IR(HB50) + 0.4% </a:t>
            </a:r>
            <a:r>
              <a:rPr lang="en-US" dirty="0" err="1">
                <a:latin typeface="Unilever Shilling" panose="020B0502020202020204" pitchFamily="34" charset="0"/>
                <a:cs typeface="Unilever Shilling" panose="020B0502020202020204" pitchFamily="34" charset="0"/>
              </a:rPr>
              <a:t>Cirebelle</a:t>
            </a:r>
            <a:r>
              <a:rPr lang="en-US" dirty="0">
                <a:latin typeface="Unilever Shilling" panose="020B0502020202020204" pitchFamily="34" charset="0"/>
                <a:cs typeface="Unilever Shilling" panose="020B0502020202020204" pitchFamily="34" charset="0"/>
              </a:rPr>
              <a:t> Wax Beads:</a:t>
            </a:r>
            <a:endParaRPr lang="en-IN" dirty="0">
              <a:latin typeface="Unilever Shilling" panose="020B0502020202020204" pitchFamily="34" charset="0"/>
              <a:cs typeface="Unilever Shilling" panose="020B0502020202020204" pitchFamily="34" charset="0"/>
            </a:endParaRPr>
          </a:p>
        </p:txBody>
      </p:sp>
    </p:spTree>
    <p:extLst>
      <p:ext uri="{BB962C8B-B14F-4D97-AF65-F5344CB8AC3E}">
        <p14:creationId xmlns:p14="http://schemas.microsoft.com/office/powerpoint/2010/main" val="22397329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D784A2-56DF-8403-FC0E-12B597BC5630}"/>
              </a:ext>
            </a:extLst>
          </p:cNvPr>
          <p:cNvSpPr>
            <a:spLocks noGrp="1"/>
          </p:cNvSpPr>
          <p:nvPr>
            <p:ph type="body" sz="quarter" idx="10"/>
          </p:nvPr>
        </p:nvSpPr>
        <p:spPr/>
        <p:txBody>
          <a:bodyPr/>
          <a:lstStyle/>
          <a:p>
            <a:endParaRPr lang="en-IN"/>
          </a:p>
        </p:txBody>
      </p:sp>
      <p:sp>
        <p:nvSpPr>
          <p:cNvPr id="3" name="Title 2">
            <a:extLst>
              <a:ext uri="{FF2B5EF4-FFF2-40B4-BE49-F238E27FC236}">
                <a16:creationId xmlns:a16="http://schemas.microsoft.com/office/drawing/2014/main" id="{3DC1522C-2840-50E4-B645-CB7ECE5C5151}"/>
              </a:ext>
            </a:extLst>
          </p:cNvPr>
          <p:cNvSpPr>
            <a:spLocks noGrp="1"/>
          </p:cNvSpPr>
          <p:nvPr>
            <p:ph type="title"/>
          </p:nvPr>
        </p:nvSpPr>
        <p:spPr/>
        <p:txBody>
          <a:bodyPr/>
          <a:lstStyle/>
          <a:p>
            <a:r>
              <a:rPr lang="en-US" dirty="0">
                <a:latin typeface="Unilever Shilling" panose="020B0502020202020204" pitchFamily="34" charset="0"/>
                <a:cs typeface="Unilever Shilling" panose="020B0502020202020204" pitchFamily="34" charset="0"/>
              </a:rPr>
              <a:t>DVDS(HU25) + 0.75% </a:t>
            </a:r>
            <a:r>
              <a:rPr lang="en-US" dirty="0" err="1">
                <a:latin typeface="Unilever Shilling" panose="020B0502020202020204" pitchFamily="34" charset="0"/>
                <a:cs typeface="Unilever Shilling" panose="020B0502020202020204" pitchFamily="34" charset="0"/>
              </a:rPr>
              <a:t>Florasphere</a:t>
            </a:r>
            <a:r>
              <a:rPr lang="en-US" dirty="0">
                <a:latin typeface="Unilever Shilling" panose="020B0502020202020204" pitchFamily="34" charset="0"/>
                <a:cs typeface="Unilever Shilling" panose="020B0502020202020204" pitchFamily="34" charset="0"/>
              </a:rPr>
              <a:t> Jojoba Ester Beads:</a:t>
            </a:r>
            <a:endParaRPr lang="en-IN" dirty="0">
              <a:latin typeface="Unilever Shilling" panose="020B0502020202020204" pitchFamily="34" charset="0"/>
              <a:cs typeface="Unilever Shilling" panose="020B0502020202020204" pitchFamily="34" charset="0"/>
            </a:endParaRPr>
          </a:p>
        </p:txBody>
      </p:sp>
    </p:spTree>
    <p:extLst>
      <p:ext uri="{BB962C8B-B14F-4D97-AF65-F5344CB8AC3E}">
        <p14:creationId xmlns:p14="http://schemas.microsoft.com/office/powerpoint/2010/main" val="13380734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B913D0-C26B-865A-66A3-B6136E75EF9B}"/>
              </a:ext>
            </a:extLst>
          </p:cNvPr>
          <p:cNvSpPr>
            <a:spLocks noGrp="1"/>
          </p:cNvSpPr>
          <p:nvPr>
            <p:ph type="body" sz="quarter" idx="10"/>
          </p:nvPr>
        </p:nvSpPr>
        <p:spPr/>
        <p:txBody>
          <a:bodyPr/>
          <a:lstStyle/>
          <a:p>
            <a:endParaRPr lang="en-IN"/>
          </a:p>
        </p:txBody>
      </p:sp>
      <p:sp>
        <p:nvSpPr>
          <p:cNvPr id="3" name="Title 2">
            <a:extLst>
              <a:ext uri="{FF2B5EF4-FFF2-40B4-BE49-F238E27FC236}">
                <a16:creationId xmlns:a16="http://schemas.microsoft.com/office/drawing/2014/main" id="{6F8923ED-73AC-F9E2-440F-D81137DA2D7C}"/>
              </a:ext>
            </a:extLst>
          </p:cNvPr>
          <p:cNvSpPr>
            <a:spLocks noGrp="1"/>
          </p:cNvSpPr>
          <p:nvPr>
            <p:ph type="title"/>
          </p:nvPr>
        </p:nvSpPr>
        <p:spPr/>
        <p:txBody>
          <a:bodyPr/>
          <a:lstStyle/>
          <a:p>
            <a:r>
              <a:rPr lang="en-US" dirty="0">
                <a:latin typeface="Unilever Shilling" panose="020B0502020202020204" pitchFamily="34" charset="0"/>
                <a:cs typeface="Unilever Shilling" panose="020B0502020202020204" pitchFamily="34" charset="0"/>
              </a:rPr>
              <a:t>D</a:t>
            </a:r>
            <a:r>
              <a:rPr lang="en-IN" dirty="0">
                <a:latin typeface="Unilever Shilling" panose="020B0502020202020204" pitchFamily="34" charset="0"/>
                <a:cs typeface="Unilever Shilling" panose="020B0502020202020204" pitchFamily="34" charset="0"/>
              </a:rPr>
              <a:t>VDS(HU25) + 0.75% </a:t>
            </a:r>
            <a:r>
              <a:rPr lang="en-IN" dirty="0" err="1">
                <a:latin typeface="Unilever Shilling" panose="020B0502020202020204" pitchFamily="34" charset="0"/>
                <a:cs typeface="Unilever Shilling" panose="020B0502020202020204" pitchFamily="34" charset="0"/>
              </a:rPr>
              <a:t>Cirebelle</a:t>
            </a:r>
            <a:r>
              <a:rPr lang="en-IN" dirty="0">
                <a:latin typeface="Unilever Shilling" panose="020B0502020202020204" pitchFamily="34" charset="0"/>
                <a:cs typeface="Unilever Shilling" panose="020B0502020202020204" pitchFamily="34" charset="0"/>
              </a:rPr>
              <a:t> wax beads:</a:t>
            </a:r>
          </a:p>
        </p:txBody>
      </p:sp>
    </p:spTree>
    <p:extLst>
      <p:ext uri="{BB962C8B-B14F-4D97-AF65-F5344CB8AC3E}">
        <p14:creationId xmlns:p14="http://schemas.microsoft.com/office/powerpoint/2010/main" val="3872177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3E1749-FC21-FDD1-BDAA-771E6CE48FDB}"/>
              </a:ext>
            </a:extLst>
          </p:cNvPr>
          <p:cNvSpPr>
            <a:spLocks noGrp="1"/>
          </p:cNvSpPr>
          <p:nvPr>
            <p:ph type="body" sz="quarter" idx="10"/>
          </p:nvPr>
        </p:nvSpPr>
        <p:spPr/>
        <p:txBody>
          <a:bodyPr/>
          <a:lstStyle/>
          <a:p>
            <a:r>
              <a:rPr lang="en-US" sz="1800" dirty="0">
                <a:latin typeface="Unilever Shilling" panose="020B0502020202020204" pitchFamily="34" charset="0"/>
                <a:cs typeface="Unilever Shilling" panose="020B0502020202020204" pitchFamily="34" charset="0"/>
              </a:rPr>
              <a:t>Silicone Emulsion:</a:t>
            </a:r>
          </a:p>
          <a:p>
            <a:pPr marL="342900" lvl="0" indent="-342900">
              <a:lnSpc>
                <a:spcPct val="107000"/>
              </a:lnSpc>
              <a:buFont typeface="Times New Roman" panose="02020603050405020304" pitchFamily="18" charset="0"/>
              <a:buChar char="-"/>
            </a:pPr>
            <a:r>
              <a:rPr lang="en-US" kern="100" dirty="0">
                <a:effectLst/>
                <a:latin typeface="Unilever Shilling" panose="020B0502020202020204" pitchFamily="34" charset="0"/>
                <a:ea typeface="Calibri" panose="020F0502020204030204" pitchFamily="34" charset="0"/>
                <a:cs typeface="Unilever Shilling" panose="020B0502020202020204" pitchFamily="34" charset="0"/>
              </a:rPr>
              <a:t>Deposition of silicone improves smoothness and make the hair fiber shiny.</a:t>
            </a:r>
            <a:endParaRPr lang="en-IN" kern="100" dirty="0">
              <a:effectLst/>
              <a:latin typeface="Unilever Shilling" panose="020B0502020202020204" pitchFamily="34" charset="0"/>
              <a:ea typeface="Calibri" panose="020F0502020204030204" pitchFamily="34" charset="0"/>
              <a:cs typeface="Unilever Shilling" panose="020B0502020202020204" pitchFamily="34" charset="0"/>
            </a:endParaRPr>
          </a:p>
          <a:p>
            <a:pPr marL="342900" lvl="0" indent="-342900">
              <a:lnSpc>
                <a:spcPct val="107000"/>
              </a:lnSpc>
              <a:buFont typeface="Times New Roman" panose="02020603050405020304" pitchFamily="18" charset="0"/>
              <a:buChar char="-"/>
            </a:pPr>
            <a:r>
              <a:rPr lang="en-US" kern="100" dirty="0">
                <a:effectLst/>
                <a:latin typeface="Unilever Shilling" panose="020B0502020202020204" pitchFamily="34" charset="0"/>
                <a:ea typeface="Calibri" panose="020F0502020204030204" pitchFamily="34" charset="0"/>
                <a:cs typeface="Unilever Shilling" panose="020B0502020202020204" pitchFamily="34" charset="0"/>
              </a:rPr>
              <a:t>Higher MW silicone improves the deposition</a:t>
            </a:r>
            <a:endParaRPr lang="en-IN" kern="100" dirty="0">
              <a:effectLst/>
              <a:latin typeface="Unilever Shilling" panose="020B0502020202020204" pitchFamily="34" charset="0"/>
              <a:ea typeface="Calibri" panose="020F0502020204030204" pitchFamily="34" charset="0"/>
              <a:cs typeface="Unilever Shilling" panose="020B0502020202020204" pitchFamily="34" charset="0"/>
            </a:endParaRPr>
          </a:p>
          <a:p>
            <a:pPr marL="342900" lvl="0" indent="-342900">
              <a:lnSpc>
                <a:spcPct val="107000"/>
              </a:lnSpc>
              <a:spcAft>
                <a:spcPts val="800"/>
              </a:spcAft>
              <a:buFont typeface="Times New Roman" panose="02020603050405020304" pitchFamily="18" charset="0"/>
              <a:buChar char="-"/>
            </a:pPr>
            <a:r>
              <a:rPr lang="en-US" kern="100" dirty="0">
                <a:effectLst/>
                <a:latin typeface="Unilever Shilling" panose="020B0502020202020204" pitchFamily="34" charset="0"/>
                <a:ea typeface="Calibri" panose="020F0502020204030204" pitchFamily="34" charset="0"/>
                <a:cs typeface="Unilever Shilling" panose="020B0502020202020204" pitchFamily="34" charset="0"/>
              </a:rPr>
              <a:t>Amino silicones are charged like the Quats and hence improve the deposition.</a:t>
            </a:r>
            <a:endParaRPr lang="en-IN" sz="1800" kern="100" dirty="0">
              <a:effectLst/>
              <a:latin typeface="Unilever Shilling" panose="020B0502020202020204" pitchFamily="34" charset="0"/>
              <a:ea typeface="Calibri" panose="020F0502020204030204" pitchFamily="34" charset="0"/>
              <a:cs typeface="Unilever Shilling" panose="020B0502020202020204" pitchFamily="34" charset="0"/>
            </a:endParaRPr>
          </a:p>
          <a:p>
            <a:pPr lvl="0">
              <a:lnSpc>
                <a:spcPct val="107000"/>
              </a:lnSpc>
              <a:spcAft>
                <a:spcPts val="800"/>
              </a:spcAft>
            </a:pPr>
            <a:r>
              <a:rPr lang="en-IN" sz="1800" b="1" dirty="0">
                <a:latin typeface="Unilever Shilling" panose="020B0502020202020204" pitchFamily="34" charset="0"/>
                <a:cs typeface="Unilever Shilling" panose="020B0502020202020204" pitchFamily="34" charset="0"/>
              </a:rPr>
              <a:t>Improve smoothness and offer shine</a:t>
            </a:r>
          </a:p>
          <a:p>
            <a:pPr lvl="0">
              <a:lnSpc>
                <a:spcPct val="107000"/>
              </a:lnSpc>
              <a:spcAft>
                <a:spcPts val="800"/>
              </a:spcAft>
            </a:pPr>
            <a:endParaRPr lang="en-IN" sz="1800" dirty="0">
              <a:latin typeface="Unilever Shilling" panose="020B0502020202020204" pitchFamily="34" charset="0"/>
              <a:cs typeface="Unilever Shilling" panose="020B0502020202020204" pitchFamily="34" charset="0"/>
            </a:endParaRPr>
          </a:p>
          <a:p>
            <a:r>
              <a:rPr lang="en-IN" sz="1800" dirty="0">
                <a:latin typeface="Unilever Shilling" panose="020B0502020202020204" pitchFamily="34" charset="0"/>
                <a:cs typeface="Unilever Shilling" panose="020B0502020202020204" pitchFamily="34" charset="0"/>
              </a:rPr>
              <a:t>Fat Phase:</a:t>
            </a:r>
          </a:p>
          <a:p>
            <a:r>
              <a:rPr lang="en-IN" b="1" dirty="0">
                <a:latin typeface="Unilever Shilling" panose="020B0502020202020204" pitchFamily="34" charset="0"/>
                <a:cs typeface="Unilever Shilling" panose="020B0502020202020204" pitchFamily="34" charset="0"/>
              </a:rPr>
              <a:t>To control the viscosity and rheology</a:t>
            </a:r>
          </a:p>
          <a:p>
            <a:pPr marL="285750" indent="-285750">
              <a:buFontTx/>
              <a:buChar char="-"/>
            </a:pPr>
            <a:endParaRPr lang="en-IN" dirty="0">
              <a:latin typeface="Unilever Shilling" panose="020B0502020202020204" pitchFamily="34" charset="0"/>
              <a:cs typeface="Unilever Shilling" panose="020B0502020202020204" pitchFamily="34" charset="0"/>
            </a:endParaRPr>
          </a:p>
        </p:txBody>
      </p:sp>
      <p:sp>
        <p:nvSpPr>
          <p:cNvPr id="3" name="Title 2">
            <a:extLst>
              <a:ext uri="{FF2B5EF4-FFF2-40B4-BE49-F238E27FC236}">
                <a16:creationId xmlns:a16="http://schemas.microsoft.com/office/drawing/2014/main" id="{F80C36DF-8EFF-9D05-5BE7-0052A3B4B277}"/>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41290943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24838D-8944-23A1-14A0-51881B7FA1FE}"/>
              </a:ext>
            </a:extLst>
          </p:cNvPr>
          <p:cNvSpPr>
            <a:spLocks noGrp="1"/>
          </p:cNvSpPr>
          <p:nvPr>
            <p:ph type="body" sz="quarter" idx="10"/>
          </p:nvPr>
        </p:nvSpPr>
        <p:spPr/>
        <p:txBody>
          <a:bodyPr/>
          <a:lstStyle/>
          <a:p>
            <a:pPr marL="457200" indent="-457200">
              <a:buAutoNum type="arabicPeriod"/>
            </a:pPr>
            <a:r>
              <a:rPr lang="en-US" sz="2000" dirty="0"/>
              <a:t>TA for smoothness </a:t>
            </a:r>
          </a:p>
          <a:p>
            <a:pPr marL="457200" indent="-457200">
              <a:buAutoNum type="arabicPeriod"/>
            </a:pPr>
            <a:r>
              <a:rPr lang="en-US" sz="2000" dirty="0"/>
              <a:t>HLCR for damage</a:t>
            </a:r>
          </a:p>
          <a:p>
            <a:pPr marL="457200" indent="-457200">
              <a:buAutoNum type="arabicPeriod" startAt="3"/>
            </a:pPr>
            <a:r>
              <a:rPr lang="en-US" sz="2000" dirty="0" err="1"/>
              <a:t>CryoSEM</a:t>
            </a:r>
            <a:r>
              <a:rPr lang="en-US" sz="2000" dirty="0"/>
              <a:t> for </a:t>
            </a:r>
            <a:r>
              <a:rPr lang="en-US" sz="2000" dirty="0" err="1"/>
              <a:t>microsheet</a:t>
            </a:r>
            <a:r>
              <a:rPr lang="en-US" sz="2000" dirty="0"/>
              <a:t> structure</a:t>
            </a:r>
          </a:p>
          <a:p>
            <a:pPr marL="457200" indent="-457200">
              <a:buAutoNum type="arabicPeriod" startAt="3"/>
            </a:pPr>
            <a:r>
              <a:rPr lang="en-US" sz="2000" dirty="0"/>
              <a:t>XRF </a:t>
            </a:r>
          </a:p>
          <a:p>
            <a:pPr marL="457200" indent="-457200">
              <a:buAutoNum type="arabicPeriod" startAt="3"/>
            </a:pPr>
            <a:endParaRPr lang="en-US" sz="2000" dirty="0"/>
          </a:p>
          <a:p>
            <a:endParaRPr lang="en-US" sz="2000" dirty="0"/>
          </a:p>
        </p:txBody>
      </p:sp>
      <p:sp>
        <p:nvSpPr>
          <p:cNvPr id="3" name="Title 2">
            <a:extLst>
              <a:ext uri="{FF2B5EF4-FFF2-40B4-BE49-F238E27FC236}">
                <a16:creationId xmlns:a16="http://schemas.microsoft.com/office/drawing/2014/main" id="{AFFCAC52-6013-0EA1-E200-9A85DC36129D}"/>
              </a:ext>
            </a:extLst>
          </p:cNvPr>
          <p:cNvSpPr>
            <a:spLocks noGrp="1"/>
          </p:cNvSpPr>
          <p:nvPr>
            <p:ph type="title"/>
          </p:nvPr>
        </p:nvSpPr>
        <p:spPr/>
        <p:txBody>
          <a:bodyPr/>
          <a:lstStyle/>
          <a:p>
            <a:r>
              <a:rPr lang="en-US" dirty="0"/>
              <a:t>NEXT STEP FOR SENSORY:</a:t>
            </a:r>
            <a:endParaRPr lang="en-IN" dirty="0"/>
          </a:p>
        </p:txBody>
      </p:sp>
    </p:spTree>
    <p:extLst>
      <p:ext uri="{BB962C8B-B14F-4D97-AF65-F5344CB8AC3E}">
        <p14:creationId xmlns:p14="http://schemas.microsoft.com/office/powerpoint/2010/main" val="1316408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F3B087-1370-ED7A-3D46-F3054E79C7BD}"/>
              </a:ext>
            </a:extLst>
          </p:cNvPr>
          <p:cNvSpPr>
            <a:spLocks noGrp="1"/>
          </p:cNvSpPr>
          <p:nvPr>
            <p:ph type="body" sz="quarter" idx="10"/>
          </p:nvPr>
        </p:nvSpPr>
        <p:spPr/>
        <p:txBody>
          <a:bodyPr/>
          <a:lstStyle/>
          <a:p>
            <a:pPr marL="342900" indent="-342900">
              <a:buAutoNum type="arabicPeriod"/>
            </a:pPr>
            <a:r>
              <a:rPr lang="en-US" sz="1800" dirty="0">
                <a:latin typeface="Unilever Shilling" panose="020B0502020202020204" pitchFamily="34" charset="0"/>
                <a:cs typeface="Unilever Shilling" panose="020B0502020202020204" pitchFamily="34" charset="0"/>
              </a:rPr>
              <a:t>The beads are unlikely to affect the sensory for both </a:t>
            </a:r>
            <a:r>
              <a:rPr lang="en-US" sz="1800" dirty="0" err="1">
                <a:latin typeface="Unilever Shilling" panose="020B0502020202020204" pitchFamily="34" charset="0"/>
                <a:cs typeface="Unilever Shilling" panose="020B0502020202020204" pitchFamily="34" charset="0"/>
              </a:rPr>
              <a:t>microsheet</a:t>
            </a:r>
            <a:r>
              <a:rPr lang="en-US" sz="1800" dirty="0">
                <a:latin typeface="Unilever Shilling" panose="020B0502020202020204" pitchFamily="34" charset="0"/>
                <a:cs typeface="Unilever Shilling" panose="020B0502020202020204" pitchFamily="34" charset="0"/>
              </a:rPr>
              <a:t> and non-</a:t>
            </a:r>
            <a:r>
              <a:rPr lang="en-US" sz="1800" dirty="0" err="1">
                <a:latin typeface="Unilever Shilling" panose="020B0502020202020204" pitchFamily="34" charset="0"/>
                <a:cs typeface="Unilever Shilling" panose="020B0502020202020204" pitchFamily="34" charset="0"/>
              </a:rPr>
              <a:t>microsheet</a:t>
            </a:r>
            <a:r>
              <a:rPr lang="en-US" sz="1800" dirty="0">
                <a:latin typeface="Unilever Shilling" panose="020B0502020202020204" pitchFamily="34" charset="0"/>
                <a:cs typeface="Unilever Shilling" panose="020B0502020202020204" pitchFamily="34" charset="0"/>
              </a:rPr>
              <a:t> formulations. Moreover, it can enhance them if we use ester or encapsulated beads</a:t>
            </a:r>
          </a:p>
          <a:p>
            <a:pPr marL="342900" indent="-342900">
              <a:buAutoNum type="arabicPeriod"/>
            </a:pPr>
            <a:endParaRPr lang="en-US" sz="1800" dirty="0">
              <a:latin typeface="Unilever Shilling" panose="020B0502020202020204" pitchFamily="34" charset="0"/>
              <a:cs typeface="Unilever Shilling" panose="020B0502020202020204" pitchFamily="34" charset="0"/>
            </a:endParaRPr>
          </a:p>
          <a:p>
            <a:pPr marL="342900" indent="-342900">
              <a:buAutoNum type="arabicPeriod"/>
            </a:pPr>
            <a:r>
              <a:rPr lang="en-US" sz="1800" dirty="0">
                <a:latin typeface="Unilever Shilling" panose="020B0502020202020204" pitchFamily="34" charset="0"/>
                <a:cs typeface="Unilever Shilling" panose="020B0502020202020204" pitchFamily="34" charset="0"/>
              </a:rPr>
              <a:t>The main challenge may come in terms of scale up, packaging and costing</a:t>
            </a:r>
          </a:p>
          <a:p>
            <a:pPr marL="342900" indent="-342900">
              <a:buAutoNum type="arabicPeriod"/>
            </a:pPr>
            <a:endParaRPr lang="en-IN" sz="1800" dirty="0">
              <a:latin typeface="Unilever Shilling" panose="020B0502020202020204" pitchFamily="34" charset="0"/>
              <a:cs typeface="Unilever Shilling" panose="020B0502020202020204" pitchFamily="34" charset="0"/>
            </a:endParaRPr>
          </a:p>
        </p:txBody>
      </p:sp>
      <p:sp>
        <p:nvSpPr>
          <p:cNvPr id="3" name="Title 2">
            <a:extLst>
              <a:ext uri="{FF2B5EF4-FFF2-40B4-BE49-F238E27FC236}">
                <a16:creationId xmlns:a16="http://schemas.microsoft.com/office/drawing/2014/main" id="{5C27BF53-7D52-6C8A-49DB-47BF37ACB11E}"/>
              </a:ext>
            </a:extLst>
          </p:cNvPr>
          <p:cNvSpPr>
            <a:spLocks noGrp="1"/>
          </p:cNvSpPr>
          <p:nvPr>
            <p:ph type="title"/>
          </p:nvPr>
        </p:nvSpPr>
        <p:spPr/>
        <p:txBody>
          <a:bodyPr/>
          <a:lstStyle/>
          <a:p>
            <a:r>
              <a:rPr lang="en-US" dirty="0">
                <a:latin typeface="Unilever Shilling" panose="020B0502020202020204" pitchFamily="34" charset="0"/>
                <a:cs typeface="Unilever Shilling" panose="020B0502020202020204" pitchFamily="34" charset="0"/>
              </a:rPr>
              <a:t>Analysis and Direction:</a:t>
            </a:r>
            <a:endParaRPr lang="en-IN" dirty="0">
              <a:latin typeface="Unilever Shilling" panose="020B0502020202020204" pitchFamily="34" charset="0"/>
              <a:cs typeface="Unilever Shilling" panose="020B0502020202020204" pitchFamily="34" charset="0"/>
            </a:endParaRPr>
          </a:p>
        </p:txBody>
      </p:sp>
    </p:spTree>
    <p:extLst>
      <p:ext uri="{BB962C8B-B14F-4D97-AF65-F5344CB8AC3E}">
        <p14:creationId xmlns:p14="http://schemas.microsoft.com/office/powerpoint/2010/main" val="37805901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B89C1E-275A-A5C2-154E-F846084132E4}"/>
              </a:ext>
            </a:extLst>
          </p:cNvPr>
          <p:cNvSpPr>
            <a:spLocks noGrp="1"/>
          </p:cNvSpPr>
          <p:nvPr>
            <p:ph type="body" sz="quarter" idx="10"/>
          </p:nvPr>
        </p:nvSpPr>
        <p:spPr>
          <a:xfrm>
            <a:off x="692508" y="1211067"/>
            <a:ext cx="10320930" cy="2590371"/>
          </a:xfrm>
        </p:spPr>
        <p:txBody>
          <a:bodyPr vert="horz" lIns="91440" tIns="45720" rIns="91440" bIns="45720" rtlCol="0" anchor="ctr">
            <a:normAutofit/>
          </a:bodyPr>
          <a:lstStyle/>
          <a:p>
            <a:r>
              <a:rPr lang="en-US" sz="2000" b="1" dirty="0">
                <a:latin typeface="Unilever Shilling" panose="020B0502020202020204" pitchFamily="34" charset="0"/>
                <a:cs typeface="Unilever Shilling" panose="020B0502020202020204" pitchFamily="34" charset="0"/>
              </a:rPr>
              <a:t>Design of the BSM:</a:t>
            </a:r>
          </a:p>
          <a:p>
            <a:pPr marL="342900" indent="-342900">
              <a:buFontTx/>
              <a:buChar char="-"/>
            </a:pPr>
            <a:r>
              <a:rPr lang="en-US" sz="2000" dirty="0">
                <a:latin typeface="Unilever Shilling" panose="020B0502020202020204" pitchFamily="34" charset="0"/>
                <a:cs typeface="Unilever Shilling" panose="020B0502020202020204" pitchFamily="34" charset="0"/>
              </a:rPr>
              <a:t>Mixing with an off-center marine impeller  </a:t>
            </a:r>
          </a:p>
          <a:p>
            <a:r>
              <a:rPr lang="en-US" sz="2000" dirty="0">
                <a:latin typeface="Unilever Shilling" panose="020B0502020202020204" pitchFamily="34" charset="0"/>
                <a:cs typeface="Unilever Shilling" panose="020B0502020202020204" pitchFamily="34" charset="0"/>
              </a:rPr>
              <a:t>      and the whole vessel is rotated axially.</a:t>
            </a:r>
          </a:p>
          <a:p>
            <a:endParaRPr lang="en-US" sz="2000" dirty="0">
              <a:latin typeface="Unilever Shilling" panose="020B0502020202020204" pitchFamily="34" charset="0"/>
              <a:cs typeface="Unilever Shilling" panose="020B0502020202020204" pitchFamily="34" charset="0"/>
            </a:endParaRPr>
          </a:p>
          <a:p>
            <a:pPr marL="342900" indent="-342900">
              <a:buFontTx/>
              <a:buChar char="-"/>
            </a:pPr>
            <a:r>
              <a:rPr lang="en-US" sz="2000" dirty="0">
                <a:latin typeface="Unilever Shilling" panose="020B0502020202020204" pitchFamily="34" charset="0"/>
                <a:cs typeface="Unilever Shilling" panose="020B0502020202020204" pitchFamily="34" charset="0"/>
              </a:rPr>
              <a:t>The product passes through pipe and enters the homogenizer (horizontal) and completes a recirculation loop</a:t>
            </a:r>
            <a:r>
              <a:rPr lang="en-US" sz="2000" b="1" dirty="0">
                <a:latin typeface="Unilever Shilling" panose="020B0502020202020204" pitchFamily="34" charset="0"/>
                <a:cs typeface="Unilever Shilling" panose="020B0502020202020204" pitchFamily="34" charset="0"/>
              </a:rPr>
              <a:t>.</a:t>
            </a:r>
          </a:p>
          <a:p>
            <a:endParaRPr lang="en-US" sz="2000" b="1" dirty="0">
              <a:latin typeface="Unilever Shilling" panose="020B0502020202020204" pitchFamily="34" charset="0"/>
              <a:cs typeface="Unilever Shilling" panose="020B0502020202020204" pitchFamily="34" charset="0"/>
            </a:endParaRPr>
          </a:p>
        </p:txBody>
      </p:sp>
      <p:sp>
        <p:nvSpPr>
          <p:cNvPr id="3" name="Title 2">
            <a:extLst>
              <a:ext uri="{FF2B5EF4-FFF2-40B4-BE49-F238E27FC236}">
                <a16:creationId xmlns:a16="http://schemas.microsoft.com/office/drawing/2014/main" id="{8C5D3E79-7336-0B4E-F718-3C96BB37CBCE}"/>
              </a:ext>
            </a:extLst>
          </p:cNvPr>
          <p:cNvSpPr>
            <a:spLocks noGrp="1"/>
          </p:cNvSpPr>
          <p:nvPr>
            <p:ph type="title"/>
          </p:nvPr>
        </p:nvSpPr>
        <p:spPr>
          <a:xfrm>
            <a:off x="774701" y="339610"/>
            <a:ext cx="9895951" cy="1033669"/>
          </a:xfrm>
        </p:spPr>
        <p:txBody>
          <a:bodyPr vert="horz" lIns="91440" tIns="45720" rIns="91440" bIns="45720" rtlCol="0" anchor="ctr">
            <a:normAutofit/>
          </a:bodyPr>
          <a:lstStyle/>
          <a:p>
            <a:r>
              <a:rPr lang="en-US" sz="4000" kern="1200" dirty="0">
                <a:solidFill>
                  <a:schemeClr val="tx1"/>
                </a:solidFill>
                <a:latin typeface="Unilever Shilling" panose="020B0502020202020204" pitchFamily="34" charset="0"/>
                <a:cs typeface="Unilever Shilling" panose="020B0502020202020204" pitchFamily="34" charset="0"/>
              </a:rPr>
              <a:t>Scale Up:</a:t>
            </a:r>
          </a:p>
        </p:txBody>
      </p:sp>
      <p:pic>
        <p:nvPicPr>
          <p:cNvPr id="5" name="Picture 4" descr="Diagram of a mechanical part with text&#10;&#10;Description automatically generated">
            <a:extLst>
              <a:ext uri="{FF2B5EF4-FFF2-40B4-BE49-F238E27FC236}">
                <a16:creationId xmlns:a16="http://schemas.microsoft.com/office/drawing/2014/main" id="{6A8FB6EC-6470-C739-8659-E5F2946E89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013" y="3534310"/>
            <a:ext cx="7579974" cy="2899743"/>
          </a:xfrm>
          <a:prstGeom prst="rect">
            <a:avLst/>
          </a:prstGeom>
        </p:spPr>
      </p:pic>
      <p:pic>
        <p:nvPicPr>
          <p:cNvPr id="6" name="Picture 5" descr="A black and white circle with blue lines&#10;&#10;Description automatically generated">
            <a:extLst>
              <a:ext uri="{FF2B5EF4-FFF2-40B4-BE49-F238E27FC236}">
                <a16:creationId xmlns:a16="http://schemas.microsoft.com/office/drawing/2014/main" id="{7097B6C6-066C-60EC-098F-EFE013446832}"/>
              </a:ext>
            </a:extLst>
          </p:cNvPr>
          <p:cNvPicPr>
            <a:picLocks noChangeAspect="1"/>
          </p:cNvPicPr>
          <p:nvPr/>
        </p:nvPicPr>
        <p:blipFill rotWithShape="1">
          <a:blip r:embed="rId3">
            <a:extLst>
              <a:ext uri="{28A0092B-C50C-407E-A947-70E740481C1C}">
                <a14:useLocalDpi xmlns:a14="http://schemas.microsoft.com/office/drawing/2010/main" val="0"/>
              </a:ext>
            </a:extLst>
          </a:blip>
          <a:srcRect l="31977" t="26344" r="40918" b="28715"/>
          <a:stretch/>
        </p:blipFill>
        <p:spPr>
          <a:xfrm>
            <a:off x="7294650" y="738010"/>
            <a:ext cx="1982913" cy="1849348"/>
          </a:xfrm>
          <a:prstGeom prst="rect">
            <a:avLst/>
          </a:prstGeom>
        </p:spPr>
      </p:pic>
    </p:spTree>
    <p:extLst>
      <p:ext uri="{BB962C8B-B14F-4D97-AF65-F5344CB8AC3E}">
        <p14:creationId xmlns:p14="http://schemas.microsoft.com/office/powerpoint/2010/main" val="27195679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BCABED-2F17-F166-CB29-9150FF198317}"/>
              </a:ext>
            </a:extLst>
          </p:cNvPr>
          <p:cNvSpPr>
            <a:spLocks noGrp="1"/>
          </p:cNvSpPr>
          <p:nvPr>
            <p:ph type="body" sz="quarter" idx="10"/>
          </p:nvPr>
        </p:nvSpPr>
        <p:spPr/>
        <p:txBody>
          <a:bodyPr/>
          <a:lstStyle/>
          <a:p>
            <a:r>
              <a:rPr lang="en-US" sz="1800" b="1" dirty="0">
                <a:latin typeface="Unilever Shilling" panose="020B0502020202020204" pitchFamily="34" charset="0"/>
                <a:cs typeface="Unilever Shilling" panose="020B0502020202020204" pitchFamily="34" charset="0"/>
              </a:rPr>
              <a:t>Plan:</a:t>
            </a:r>
          </a:p>
          <a:p>
            <a:pPr marL="342900" indent="-342900">
              <a:buFontTx/>
              <a:buChar char="-"/>
            </a:pPr>
            <a:r>
              <a:rPr lang="en-US" sz="1800" dirty="0">
                <a:latin typeface="Unilever Shilling" panose="020B0502020202020204" pitchFamily="34" charset="0"/>
                <a:cs typeface="Unilever Shilling" panose="020B0502020202020204" pitchFamily="34" charset="0"/>
              </a:rPr>
              <a:t>Make the entire mask batch first by using high shear and continuous recirculation</a:t>
            </a:r>
          </a:p>
          <a:p>
            <a:pPr marL="342900" indent="-342900">
              <a:buFontTx/>
              <a:buChar char="-"/>
            </a:pPr>
            <a:r>
              <a:rPr lang="en-US" sz="1800" dirty="0">
                <a:latin typeface="Unilever Shilling" panose="020B0502020202020204" pitchFamily="34" charset="0"/>
                <a:cs typeface="Unilever Shilling" panose="020B0502020202020204" pitchFamily="34" charset="0"/>
              </a:rPr>
              <a:t>In the end, make sure the temperature is ambient and add beads overhead </a:t>
            </a:r>
          </a:p>
          <a:p>
            <a:pPr marL="342900" indent="-342900">
              <a:buFontTx/>
              <a:buChar char="-"/>
            </a:pPr>
            <a:r>
              <a:rPr lang="en-US" sz="1800" dirty="0">
                <a:latin typeface="Unilever Shilling" panose="020B0502020202020204" pitchFamily="34" charset="0"/>
                <a:cs typeface="Unilever Shilling" panose="020B0502020202020204" pitchFamily="34" charset="0"/>
              </a:rPr>
              <a:t>Run only scrapper and the agitator</a:t>
            </a:r>
          </a:p>
          <a:p>
            <a:endParaRPr lang="en-IN" dirty="0"/>
          </a:p>
        </p:txBody>
      </p:sp>
      <p:sp>
        <p:nvSpPr>
          <p:cNvPr id="3" name="Title 2">
            <a:extLst>
              <a:ext uri="{FF2B5EF4-FFF2-40B4-BE49-F238E27FC236}">
                <a16:creationId xmlns:a16="http://schemas.microsoft.com/office/drawing/2014/main" id="{DD13DC24-6BBC-ED41-F1B9-AD2BBD959C12}"/>
              </a:ext>
            </a:extLst>
          </p:cNvPr>
          <p:cNvSpPr>
            <a:spLocks noGrp="1"/>
          </p:cNvSpPr>
          <p:nvPr>
            <p:ph type="title"/>
          </p:nvPr>
        </p:nvSpPr>
        <p:spPr/>
        <p:txBody>
          <a:bodyPr/>
          <a:lstStyle/>
          <a:p>
            <a:r>
              <a:rPr lang="en-US" dirty="0">
                <a:latin typeface="Unilever Shilling" panose="020B0502020202020204" pitchFamily="34" charset="0"/>
                <a:cs typeface="Unilever Shilling" panose="020B0502020202020204" pitchFamily="34" charset="0"/>
              </a:rPr>
              <a:t>Observation and Direction:</a:t>
            </a:r>
            <a:endParaRPr lang="en-IN" dirty="0">
              <a:latin typeface="Unilever Shilling" panose="020B0502020202020204" pitchFamily="34" charset="0"/>
              <a:cs typeface="Unilever Shilling" panose="020B0502020202020204" pitchFamily="34" charset="0"/>
            </a:endParaRPr>
          </a:p>
        </p:txBody>
      </p:sp>
    </p:spTree>
    <p:extLst>
      <p:ext uri="{BB962C8B-B14F-4D97-AF65-F5344CB8AC3E}">
        <p14:creationId xmlns:p14="http://schemas.microsoft.com/office/powerpoint/2010/main" val="20731233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BA894E-8459-0BC3-87BE-D36F2F7215A8}"/>
              </a:ext>
            </a:extLst>
          </p:cNvPr>
          <p:cNvSpPr>
            <a:spLocks noGrp="1"/>
          </p:cNvSpPr>
          <p:nvPr>
            <p:ph type="title"/>
          </p:nvPr>
        </p:nvSpPr>
        <p:spPr>
          <a:xfrm>
            <a:off x="1148024" y="325360"/>
            <a:ext cx="9895951" cy="900329"/>
          </a:xfrm>
        </p:spPr>
        <p:txBody>
          <a:bodyPr vert="horz" lIns="91440" tIns="45720" rIns="91440" bIns="45720" rtlCol="0" anchor="ctr">
            <a:normAutofit/>
          </a:bodyPr>
          <a:lstStyle/>
          <a:p>
            <a:r>
              <a:rPr lang="en-US" sz="3200" kern="1200" dirty="0">
                <a:solidFill>
                  <a:schemeClr val="tx1"/>
                </a:solidFill>
                <a:latin typeface="Unilever Shilling" panose="020B0502020202020204" pitchFamily="34" charset="0"/>
                <a:cs typeface="Unilever Shilling" panose="020B0502020202020204" pitchFamily="34" charset="0"/>
              </a:rPr>
              <a:t>Challenges:</a:t>
            </a:r>
          </a:p>
        </p:txBody>
      </p:sp>
      <p:sp>
        <p:nvSpPr>
          <p:cNvPr id="4" name="TextBox 3">
            <a:extLst>
              <a:ext uri="{FF2B5EF4-FFF2-40B4-BE49-F238E27FC236}">
                <a16:creationId xmlns:a16="http://schemas.microsoft.com/office/drawing/2014/main" id="{7B10FE2C-31E3-A1E1-6DB7-2E3713D25CC7}"/>
              </a:ext>
            </a:extLst>
          </p:cNvPr>
          <p:cNvSpPr txBox="1"/>
          <p:nvPr/>
        </p:nvSpPr>
        <p:spPr>
          <a:xfrm>
            <a:off x="1148024" y="1225689"/>
            <a:ext cx="9895951" cy="5632311"/>
          </a:xfrm>
          <a:prstGeom prst="rect">
            <a:avLst/>
          </a:prstGeom>
          <a:noFill/>
        </p:spPr>
        <p:txBody>
          <a:bodyPr wrap="square" rtlCol="0">
            <a:spAutoFit/>
          </a:bodyPr>
          <a:lstStyle/>
          <a:p>
            <a:r>
              <a:rPr lang="en-US" dirty="0">
                <a:latin typeface="Unilever Shilling" panose="020B0502020202020204" pitchFamily="34" charset="0"/>
                <a:cs typeface="Unilever Shilling" panose="020B0502020202020204" pitchFamily="34" charset="0"/>
              </a:rPr>
              <a:t>Shimmers:</a:t>
            </a:r>
          </a:p>
          <a:p>
            <a:endParaRPr lang="en-US" dirty="0">
              <a:latin typeface="Unilever Shilling" panose="020B0502020202020204" pitchFamily="34" charset="0"/>
              <a:cs typeface="Unilever Shilling" panose="020B0502020202020204" pitchFamily="34" charset="0"/>
            </a:endParaRPr>
          </a:p>
          <a:p>
            <a:r>
              <a:rPr lang="en-US" dirty="0">
                <a:latin typeface="Unilever Shilling" panose="020B0502020202020204" pitchFamily="34" charset="0"/>
                <a:cs typeface="Unilever Shilling" panose="020B0502020202020204" pitchFamily="34" charset="0"/>
              </a:rPr>
              <a:t>For adding shimmers the cleaning can be  challenging:</a:t>
            </a:r>
          </a:p>
          <a:p>
            <a:r>
              <a:rPr lang="en-US" dirty="0">
                <a:latin typeface="Unilever Shilling" panose="020B0502020202020204" pitchFamily="34" charset="0"/>
                <a:cs typeface="Unilever Shilling" panose="020B0502020202020204" pitchFamily="34" charset="0"/>
              </a:rPr>
              <a:t> - Acid + alkali + water wash is one of the ways </a:t>
            </a:r>
          </a:p>
          <a:p>
            <a:pPr marL="285750" indent="-285750">
              <a:buFontTx/>
              <a:buChar char="-"/>
            </a:pPr>
            <a:r>
              <a:rPr lang="en-US" dirty="0">
                <a:latin typeface="Unilever Shilling" panose="020B0502020202020204" pitchFamily="34" charset="0"/>
                <a:cs typeface="Unilever Shilling" panose="020B0502020202020204" pitchFamily="34" charset="0"/>
              </a:rPr>
              <a:t>Not economically feasible</a:t>
            </a:r>
          </a:p>
          <a:p>
            <a:pPr marL="285750" indent="-285750">
              <a:buFontTx/>
              <a:buChar char="-"/>
            </a:pPr>
            <a:endParaRPr lang="en-US" dirty="0">
              <a:latin typeface="Unilever Shilling" panose="020B0502020202020204" pitchFamily="34" charset="0"/>
              <a:cs typeface="Unilever Shilling" panose="020B0502020202020204" pitchFamily="34" charset="0"/>
            </a:endParaRPr>
          </a:p>
          <a:p>
            <a:pPr marL="285750" indent="-285750">
              <a:buFontTx/>
              <a:buChar char="-"/>
            </a:pPr>
            <a:endParaRPr lang="en-US" dirty="0">
              <a:latin typeface="Unilever Shilling" panose="020B0502020202020204" pitchFamily="34" charset="0"/>
              <a:cs typeface="Unilever Shilling" panose="020B0502020202020204" pitchFamily="34" charset="0"/>
            </a:endParaRPr>
          </a:p>
          <a:p>
            <a:endParaRPr lang="en-US" dirty="0">
              <a:latin typeface="Unilever Shilling" panose="020B0502020202020204" pitchFamily="34" charset="0"/>
              <a:cs typeface="Unilever Shilling" panose="020B0502020202020204" pitchFamily="34" charset="0"/>
            </a:endParaRPr>
          </a:p>
          <a:p>
            <a:endParaRPr lang="en-US" dirty="0">
              <a:latin typeface="Unilever Shilling" panose="020B0502020202020204" pitchFamily="34" charset="0"/>
              <a:cs typeface="Unilever Shilling" panose="020B0502020202020204" pitchFamily="34" charset="0"/>
            </a:endParaRPr>
          </a:p>
          <a:p>
            <a:r>
              <a:rPr lang="en-US" dirty="0">
                <a:latin typeface="Unilever Shilling" panose="020B0502020202020204" pitchFamily="34" charset="0"/>
                <a:cs typeface="Unilever Shilling" panose="020B0502020202020204" pitchFamily="34" charset="0"/>
              </a:rPr>
              <a:t>Beads:</a:t>
            </a:r>
          </a:p>
          <a:p>
            <a:endParaRPr lang="en-US" dirty="0">
              <a:latin typeface="Unilever Shilling" panose="020B0502020202020204" pitchFamily="34" charset="0"/>
              <a:cs typeface="Unilever Shilling" panose="020B0502020202020204" pitchFamily="34" charset="0"/>
            </a:endParaRPr>
          </a:p>
          <a:p>
            <a:endParaRPr lang="en-US" dirty="0">
              <a:latin typeface="Unilever Shilling" panose="020B0502020202020204" pitchFamily="34" charset="0"/>
              <a:cs typeface="Unilever Shilling" panose="020B0502020202020204" pitchFamily="34" charset="0"/>
            </a:endParaRPr>
          </a:p>
          <a:p>
            <a:endParaRPr lang="en-US" dirty="0">
              <a:latin typeface="Unilever Shilling" panose="020B0502020202020204" pitchFamily="34" charset="0"/>
              <a:cs typeface="Unilever Shilling" panose="020B0502020202020204" pitchFamily="34" charset="0"/>
            </a:endParaRPr>
          </a:p>
          <a:p>
            <a:endParaRPr lang="en-US" dirty="0">
              <a:latin typeface="Unilever Shilling" panose="020B0502020202020204" pitchFamily="34" charset="0"/>
              <a:cs typeface="Unilever Shilling" panose="020B0502020202020204" pitchFamily="34" charset="0"/>
            </a:endParaRPr>
          </a:p>
          <a:p>
            <a:endParaRPr lang="en-US" dirty="0">
              <a:latin typeface="Unilever Shilling" panose="020B0502020202020204" pitchFamily="34" charset="0"/>
              <a:cs typeface="Unilever Shilling" panose="020B0502020202020204" pitchFamily="34" charset="0"/>
            </a:endParaRPr>
          </a:p>
          <a:p>
            <a:endParaRPr lang="en-US" dirty="0">
              <a:latin typeface="Unilever Shilling" panose="020B0502020202020204" pitchFamily="34" charset="0"/>
              <a:cs typeface="Unilever Shilling" panose="020B0502020202020204" pitchFamily="34" charset="0"/>
            </a:endParaRPr>
          </a:p>
          <a:p>
            <a:endParaRPr lang="en-US" dirty="0">
              <a:latin typeface="Unilever Shilling" panose="020B0502020202020204" pitchFamily="34" charset="0"/>
              <a:cs typeface="Unilever Shilling" panose="020B0502020202020204" pitchFamily="34" charset="0"/>
            </a:endParaRPr>
          </a:p>
          <a:p>
            <a:endParaRPr lang="en-US" dirty="0">
              <a:latin typeface="Unilever Shilling" panose="020B0502020202020204" pitchFamily="34" charset="0"/>
              <a:cs typeface="Unilever Shilling" panose="020B0502020202020204" pitchFamily="34" charset="0"/>
            </a:endParaRPr>
          </a:p>
          <a:p>
            <a:endParaRPr lang="en-US" dirty="0">
              <a:latin typeface="Unilever Shilling" panose="020B0502020202020204" pitchFamily="34" charset="0"/>
              <a:cs typeface="Unilever Shilling" panose="020B0502020202020204" pitchFamily="34" charset="0"/>
            </a:endParaRPr>
          </a:p>
          <a:p>
            <a:endParaRPr lang="en-IN" dirty="0">
              <a:latin typeface="Unilever Shilling" panose="020B0502020202020204" pitchFamily="34" charset="0"/>
              <a:cs typeface="Unilever Shilling" panose="020B0502020202020204" pitchFamily="34" charset="0"/>
            </a:endParaRPr>
          </a:p>
        </p:txBody>
      </p:sp>
    </p:spTree>
    <p:extLst>
      <p:ext uri="{BB962C8B-B14F-4D97-AF65-F5344CB8AC3E}">
        <p14:creationId xmlns:p14="http://schemas.microsoft.com/office/powerpoint/2010/main" val="881376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E12BC6-CAFA-31A5-6A85-843279256036}"/>
              </a:ext>
            </a:extLst>
          </p:cNvPr>
          <p:cNvSpPr>
            <a:spLocks noGrp="1"/>
          </p:cNvSpPr>
          <p:nvPr>
            <p:ph type="body" sz="quarter" idx="10"/>
          </p:nvPr>
        </p:nvSpPr>
        <p:spPr/>
        <p:txBody>
          <a:bodyPr/>
          <a:lstStyle/>
          <a:p>
            <a:r>
              <a:rPr lang="en-US" dirty="0"/>
              <a:t>…</a:t>
            </a:r>
            <a:endParaRPr lang="en-IN" dirty="0"/>
          </a:p>
        </p:txBody>
      </p:sp>
      <p:sp>
        <p:nvSpPr>
          <p:cNvPr id="3" name="Title 2">
            <a:extLst>
              <a:ext uri="{FF2B5EF4-FFF2-40B4-BE49-F238E27FC236}">
                <a16:creationId xmlns:a16="http://schemas.microsoft.com/office/drawing/2014/main" id="{E2ABF53A-59D4-375E-EDE3-B41D60535C5F}"/>
              </a:ext>
            </a:extLst>
          </p:cNvPr>
          <p:cNvSpPr>
            <a:spLocks noGrp="1"/>
          </p:cNvSpPr>
          <p:nvPr>
            <p:ph type="title"/>
          </p:nvPr>
        </p:nvSpPr>
        <p:spPr/>
        <p:txBody>
          <a:bodyPr/>
          <a:lstStyle/>
          <a:p>
            <a:r>
              <a:rPr lang="en-US" dirty="0"/>
              <a:t>Result:</a:t>
            </a:r>
            <a:endParaRPr lang="en-IN" dirty="0"/>
          </a:p>
        </p:txBody>
      </p:sp>
    </p:spTree>
    <p:extLst>
      <p:ext uri="{BB962C8B-B14F-4D97-AF65-F5344CB8AC3E}">
        <p14:creationId xmlns:p14="http://schemas.microsoft.com/office/powerpoint/2010/main" val="18354794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329621-D6B6-3F35-EAAC-2148EF03594B}"/>
              </a:ext>
            </a:extLst>
          </p:cNvPr>
          <p:cNvPicPr>
            <a:picLocks noChangeAspect="1"/>
          </p:cNvPicPr>
          <p:nvPr/>
        </p:nvPicPr>
        <p:blipFill>
          <a:blip r:embed="rId2"/>
          <a:stretch>
            <a:fillRect/>
          </a:stretch>
        </p:blipFill>
        <p:spPr>
          <a:xfrm>
            <a:off x="4551452" y="704967"/>
            <a:ext cx="7325473" cy="5393085"/>
          </a:xfrm>
          <a:prstGeom prst="rect">
            <a:avLst/>
          </a:prstGeom>
        </p:spPr>
      </p:pic>
      <p:sp>
        <p:nvSpPr>
          <p:cNvPr id="3" name="Title 2">
            <a:extLst>
              <a:ext uri="{FF2B5EF4-FFF2-40B4-BE49-F238E27FC236}">
                <a16:creationId xmlns:a16="http://schemas.microsoft.com/office/drawing/2014/main" id="{B8F6D47F-DDF8-080D-D1A5-9B17B5D3D5EC}"/>
              </a:ext>
            </a:extLst>
          </p:cNvPr>
          <p:cNvSpPr>
            <a:spLocks noGrp="1"/>
          </p:cNvSpPr>
          <p:nvPr>
            <p:ph type="title"/>
          </p:nvPr>
        </p:nvSpPr>
        <p:spPr/>
        <p:txBody>
          <a:bodyPr/>
          <a:lstStyle/>
          <a:p>
            <a:r>
              <a:rPr lang="en-US" dirty="0">
                <a:latin typeface="Unilever Shilling" panose="020B0502020202020204" pitchFamily="34" charset="0"/>
                <a:cs typeface="Unilever Shilling" panose="020B0502020202020204" pitchFamily="34" charset="0"/>
              </a:rPr>
              <a:t>Cost Details:</a:t>
            </a:r>
            <a:endParaRPr lang="en-IN" dirty="0">
              <a:latin typeface="Unilever Shilling" panose="020B0502020202020204" pitchFamily="34" charset="0"/>
              <a:cs typeface="Unilever Shilling" panose="020B0502020202020204" pitchFamily="34" charset="0"/>
            </a:endParaRPr>
          </a:p>
        </p:txBody>
      </p:sp>
      <p:sp>
        <p:nvSpPr>
          <p:cNvPr id="6" name="TextBox 5">
            <a:extLst>
              <a:ext uri="{FF2B5EF4-FFF2-40B4-BE49-F238E27FC236}">
                <a16:creationId xmlns:a16="http://schemas.microsoft.com/office/drawing/2014/main" id="{BB163B5F-F96F-64C9-9B9A-F3606932B765}"/>
              </a:ext>
            </a:extLst>
          </p:cNvPr>
          <p:cNvSpPr txBox="1"/>
          <p:nvPr/>
        </p:nvSpPr>
        <p:spPr>
          <a:xfrm>
            <a:off x="1027416" y="2229491"/>
            <a:ext cx="2563917" cy="2308324"/>
          </a:xfrm>
          <a:prstGeom prst="rect">
            <a:avLst/>
          </a:prstGeom>
          <a:noFill/>
        </p:spPr>
        <p:txBody>
          <a:bodyPr wrap="square" rtlCol="0">
            <a:spAutoFit/>
          </a:bodyPr>
          <a:lstStyle/>
          <a:p>
            <a:r>
              <a:rPr lang="en-US" dirty="0">
                <a:latin typeface="Unilever Shilling" panose="020B0502020202020204" pitchFamily="34" charset="0"/>
                <a:cs typeface="Unilever Shilling" panose="020B0502020202020204" pitchFamily="34" charset="0"/>
              </a:rPr>
              <a:t>The tentative cost of the </a:t>
            </a:r>
            <a:r>
              <a:rPr lang="en-US" b="1" dirty="0" err="1">
                <a:latin typeface="Unilever Shilling" panose="020B0502020202020204" pitchFamily="34" charset="0"/>
                <a:cs typeface="Unilever Shilling" panose="020B0502020202020204" pitchFamily="34" charset="0"/>
              </a:rPr>
              <a:t>Florasphere</a:t>
            </a:r>
            <a:r>
              <a:rPr lang="en-US" b="1" dirty="0">
                <a:latin typeface="Unilever Shilling" panose="020B0502020202020204" pitchFamily="34" charset="0"/>
                <a:cs typeface="Unilever Shilling" panose="020B0502020202020204" pitchFamily="34" charset="0"/>
              </a:rPr>
              <a:t> jojoba ester </a:t>
            </a:r>
            <a:r>
              <a:rPr lang="en-US" dirty="0">
                <a:latin typeface="Unilever Shilling" panose="020B0502020202020204" pitchFamily="34" charset="0"/>
                <a:cs typeface="Unilever Shilling" panose="020B0502020202020204" pitchFamily="34" charset="0"/>
              </a:rPr>
              <a:t>beads are about 16000-23000 per kg. The analysis is made taking the max value.</a:t>
            </a:r>
            <a:endParaRPr lang="en-IN" dirty="0">
              <a:latin typeface="Unilever Shilling" panose="020B0502020202020204" pitchFamily="34" charset="0"/>
              <a:cs typeface="Unilever Shilling" panose="020B0502020202020204" pitchFamily="34" charset="0"/>
            </a:endParaRPr>
          </a:p>
        </p:txBody>
      </p:sp>
    </p:spTree>
    <p:extLst>
      <p:ext uri="{BB962C8B-B14F-4D97-AF65-F5344CB8AC3E}">
        <p14:creationId xmlns:p14="http://schemas.microsoft.com/office/powerpoint/2010/main" val="27149523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77C88E-5959-7062-7778-A2584744906C}"/>
              </a:ext>
            </a:extLst>
          </p:cNvPr>
          <p:cNvSpPr>
            <a:spLocks noGrp="1"/>
          </p:cNvSpPr>
          <p:nvPr>
            <p:ph type="body" sz="quarter" idx="10"/>
          </p:nvPr>
        </p:nvSpPr>
        <p:spPr/>
        <p:txBody>
          <a:bodyPr/>
          <a:lstStyle/>
          <a:p>
            <a:endParaRPr lang="en-US" sz="1800" dirty="0">
              <a:latin typeface="Unilever Shilling" panose="020B0502020202020204" pitchFamily="34" charset="0"/>
              <a:cs typeface="Unilever Shilling" panose="020B0502020202020204" pitchFamily="34" charset="0"/>
            </a:endParaRPr>
          </a:p>
          <a:p>
            <a:pPr marL="342900" indent="-342900">
              <a:buAutoNum type="arabicPeriod"/>
            </a:pPr>
            <a:r>
              <a:rPr lang="en-IN" sz="1800" dirty="0">
                <a:latin typeface="Unilever Shilling" panose="020B0502020202020204" pitchFamily="34" charset="0"/>
                <a:cs typeface="Unilever Shilling" panose="020B0502020202020204" pitchFamily="34" charset="0"/>
              </a:rPr>
              <a:t>Optimize the </a:t>
            </a:r>
            <a:r>
              <a:rPr lang="en-IN" sz="1800" dirty="0" err="1">
                <a:latin typeface="Unilever Shilling" panose="020B0502020202020204" pitchFamily="34" charset="0"/>
                <a:cs typeface="Unilever Shilling" panose="020B0502020202020204" pitchFamily="34" charset="0"/>
              </a:rPr>
              <a:t>color</a:t>
            </a:r>
            <a:r>
              <a:rPr lang="en-IN" sz="1800" dirty="0">
                <a:latin typeface="Unilever Shilling" panose="020B0502020202020204" pitchFamily="34" charset="0"/>
                <a:cs typeface="Unilever Shilling" panose="020B0502020202020204" pitchFamily="34" charset="0"/>
              </a:rPr>
              <a:t> of the beads:</a:t>
            </a:r>
          </a:p>
          <a:p>
            <a:pPr marL="342900" indent="-342900">
              <a:buAutoNum type="arabicPeriod"/>
            </a:pPr>
            <a:endParaRPr lang="en-IN" sz="1800" dirty="0">
              <a:latin typeface="Unilever Shilling" panose="020B0502020202020204" pitchFamily="34" charset="0"/>
              <a:cs typeface="Unilever Shilling" panose="020B0502020202020204" pitchFamily="34" charset="0"/>
            </a:endParaRPr>
          </a:p>
          <a:p>
            <a:pPr marL="342900" indent="-342900">
              <a:buAutoNum type="arabicPeriod"/>
            </a:pPr>
            <a:endParaRPr lang="en-IN" sz="1800" dirty="0">
              <a:latin typeface="Unilever Shilling" panose="020B0502020202020204" pitchFamily="34" charset="0"/>
              <a:cs typeface="Unilever Shilling" panose="020B0502020202020204" pitchFamily="34" charset="0"/>
            </a:endParaRPr>
          </a:p>
          <a:p>
            <a:pPr marL="342900" indent="-342900">
              <a:buAutoNum type="arabicPeriod"/>
            </a:pPr>
            <a:r>
              <a:rPr lang="en-IN" sz="1800" dirty="0">
                <a:latin typeface="Unilever Shilling" panose="020B0502020202020204" pitchFamily="34" charset="0"/>
                <a:cs typeface="Unilever Shilling" panose="020B0502020202020204" pitchFamily="34" charset="0"/>
              </a:rPr>
              <a:t>Optimize the cost:</a:t>
            </a:r>
          </a:p>
          <a:p>
            <a:pPr marL="342900" indent="-342900">
              <a:buAutoNum type="arabicPeriod"/>
            </a:pPr>
            <a:endParaRPr lang="en-IN" sz="1800" dirty="0">
              <a:latin typeface="Unilever Shilling" panose="020B0502020202020204" pitchFamily="34" charset="0"/>
              <a:cs typeface="Unilever Shilling" panose="020B0502020202020204" pitchFamily="34" charset="0"/>
            </a:endParaRPr>
          </a:p>
          <a:p>
            <a:pPr marL="342900" indent="-342900">
              <a:buAutoNum type="arabicPeriod"/>
            </a:pPr>
            <a:endParaRPr lang="en-IN" sz="1800" dirty="0">
              <a:latin typeface="Unilever Shilling" panose="020B0502020202020204" pitchFamily="34" charset="0"/>
              <a:cs typeface="Unilever Shilling" panose="020B0502020202020204" pitchFamily="34" charset="0"/>
            </a:endParaRPr>
          </a:p>
          <a:p>
            <a:pPr marL="342900" indent="-342900">
              <a:buAutoNum type="arabicPeriod"/>
            </a:pPr>
            <a:r>
              <a:rPr lang="en-IN" sz="1800" dirty="0">
                <a:latin typeface="Unilever Shilling" panose="020B0502020202020204" pitchFamily="34" charset="0"/>
                <a:cs typeface="Unilever Shilling" panose="020B0502020202020204" pitchFamily="34" charset="0"/>
              </a:rPr>
              <a:t>More consumer test and analysis the results:</a:t>
            </a:r>
          </a:p>
          <a:p>
            <a:pPr marL="342900" indent="-342900">
              <a:buAutoNum type="arabicPeriod"/>
            </a:pPr>
            <a:endParaRPr lang="en-IN" sz="1800" dirty="0">
              <a:latin typeface="Unilever Shilling" panose="020B0502020202020204" pitchFamily="34" charset="0"/>
              <a:cs typeface="Unilever Shilling" panose="020B0502020202020204" pitchFamily="34" charset="0"/>
            </a:endParaRPr>
          </a:p>
          <a:p>
            <a:endParaRPr lang="en-IN" sz="1800" dirty="0">
              <a:latin typeface="Unilever Shilling" panose="020B0502020202020204" pitchFamily="34" charset="0"/>
              <a:cs typeface="Unilever Shilling" panose="020B0502020202020204" pitchFamily="34" charset="0"/>
            </a:endParaRPr>
          </a:p>
          <a:p>
            <a:endParaRPr lang="en-IN" sz="1800" dirty="0">
              <a:latin typeface="Unilever Shilling" panose="020B0502020202020204" pitchFamily="34" charset="0"/>
              <a:cs typeface="Unilever Shilling" panose="020B0502020202020204" pitchFamily="34" charset="0"/>
            </a:endParaRPr>
          </a:p>
          <a:p>
            <a:pPr marL="342900" indent="-342900">
              <a:buAutoNum type="arabicPeriod"/>
            </a:pPr>
            <a:endParaRPr lang="en-IN" sz="1800" dirty="0">
              <a:latin typeface="Unilever Shilling" panose="020B0502020202020204" pitchFamily="34" charset="0"/>
              <a:cs typeface="Unilever Shilling" panose="020B0502020202020204" pitchFamily="34" charset="0"/>
            </a:endParaRPr>
          </a:p>
          <a:p>
            <a:pPr marL="342900" indent="-342900">
              <a:buAutoNum type="arabicPeriod"/>
            </a:pPr>
            <a:endParaRPr lang="en-IN" sz="1800" dirty="0">
              <a:latin typeface="Unilever Shilling" panose="020B0502020202020204" pitchFamily="34" charset="0"/>
              <a:cs typeface="Unilever Shilling" panose="020B0502020202020204" pitchFamily="34" charset="0"/>
            </a:endParaRPr>
          </a:p>
        </p:txBody>
      </p:sp>
      <p:sp>
        <p:nvSpPr>
          <p:cNvPr id="3" name="Title 2">
            <a:extLst>
              <a:ext uri="{FF2B5EF4-FFF2-40B4-BE49-F238E27FC236}">
                <a16:creationId xmlns:a16="http://schemas.microsoft.com/office/drawing/2014/main" id="{EE57BD02-3E11-54FA-CA6B-20049BDBDF7F}"/>
              </a:ext>
            </a:extLst>
          </p:cNvPr>
          <p:cNvSpPr>
            <a:spLocks noGrp="1"/>
          </p:cNvSpPr>
          <p:nvPr>
            <p:ph type="title"/>
          </p:nvPr>
        </p:nvSpPr>
        <p:spPr/>
        <p:txBody>
          <a:bodyPr/>
          <a:lstStyle/>
          <a:p>
            <a:r>
              <a:rPr lang="en-US" dirty="0">
                <a:latin typeface="Unilever Shilling" panose="020B0502020202020204" pitchFamily="34" charset="0"/>
                <a:cs typeface="Unilever Shilling" panose="020B0502020202020204" pitchFamily="34" charset="0"/>
              </a:rPr>
              <a:t>Next Step and Direction:</a:t>
            </a:r>
            <a:endParaRPr lang="en-IN" dirty="0">
              <a:latin typeface="Unilever Shilling" panose="020B0502020202020204" pitchFamily="34" charset="0"/>
              <a:cs typeface="Unilever Shilling" panose="020B0502020202020204" pitchFamily="34" charset="0"/>
            </a:endParaRPr>
          </a:p>
        </p:txBody>
      </p:sp>
    </p:spTree>
    <p:extLst>
      <p:ext uri="{BB962C8B-B14F-4D97-AF65-F5344CB8AC3E}">
        <p14:creationId xmlns:p14="http://schemas.microsoft.com/office/powerpoint/2010/main" val="24523001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1998BE-BB46-2C19-ADAF-A54A6428EDD0}"/>
              </a:ext>
            </a:extLst>
          </p:cNvPr>
          <p:cNvSpPr>
            <a:spLocks noGrp="1"/>
          </p:cNvSpPr>
          <p:nvPr>
            <p:ph type="body" sz="quarter" idx="10"/>
          </p:nvPr>
        </p:nvSpPr>
        <p:spPr/>
        <p:txBody>
          <a:bodyPr/>
          <a:lstStyle/>
          <a:p>
            <a:r>
              <a:rPr lang="en-US" sz="1800" dirty="0">
                <a:latin typeface="Unilever Shilling" panose="020B0502020202020204" pitchFamily="34" charset="0"/>
                <a:cs typeface="Unilever Shilling" panose="020B0502020202020204" pitchFamily="34" charset="0"/>
              </a:rPr>
              <a:t>The hair mask is a non-Newtonian fluid. For non-Newtonian fluid the drag coefficient is given by –</a:t>
            </a:r>
          </a:p>
          <a:p>
            <a:r>
              <a:rPr lang="en-US" sz="1800" dirty="0">
                <a:latin typeface="Unilever Shilling" panose="020B0502020202020204" pitchFamily="34" charset="0"/>
                <a:cs typeface="Unilever Shilling" panose="020B0502020202020204" pitchFamily="34" charset="0"/>
              </a:rPr>
              <a:t>	Cd = 24/Re * X(n) where Re = Reynolds number and X(n) is some non-linear of function of index of power law model, n.</a:t>
            </a:r>
          </a:p>
          <a:p>
            <a:r>
              <a:rPr lang="en-US" sz="1800" dirty="0">
                <a:latin typeface="Unilever Shilling" panose="020B0502020202020204" pitchFamily="34" charset="0"/>
                <a:cs typeface="Unilever Shilling" panose="020B0502020202020204" pitchFamily="34" charset="0"/>
              </a:rPr>
              <a:t>	Drag force, </a:t>
            </a:r>
            <a:r>
              <a:rPr lang="en-US" sz="1800" dirty="0" err="1">
                <a:latin typeface="Unilever Shilling" panose="020B0502020202020204" pitchFamily="34" charset="0"/>
                <a:cs typeface="Unilever Shilling" panose="020B0502020202020204" pitchFamily="34" charset="0"/>
              </a:rPr>
              <a:t>F</a:t>
            </a:r>
            <a:r>
              <a:rPr lang="en-US" sz="1800" baseline="-25000" dirty="0" err="1">
                <a:latin typeface="Unilever Shilling" panose="020B0502020202020204" pitchFamily="34" charset="0"/>
                <a:cs typeface="Unilever Shilling" panose="020B0502020202020204" pitchFamily="34" charset="0"/>
              </a:rPr>
              <a:t>d</a:t>
            </a:r>
            <a:r>
              <a:rPr lang="en-US" sz="1800" dirty="0">
                <a:latin typeface="Unilever Shilling" panose="020B0502020202020204" pitchFamily="34" charset="0"/>
                <a:cs typeface="Unilever Shilling" panose="020B0502020202020204" pitchFamily="34" charset="0"/>
              </a:rPr>
              <a:t> = ½ Þ . U</a:t>
            </a:r>
            <a:r>
              <a:rPr lang="en-US" sz="1800" baseline="30000" dirty="0">
                <a:latin typeface="Unilever Shilling" panose="020B0502020202020204" pitchFamily="34" charset="0"/>
                <a:cs typeface="Unilever Shilling" panose="020B0502020202020204" pitchFamily="34" charset="0"/>
              </a:rPr>
              <a:t>2</a:t>
            </a:r>
            <a:r>
              <a:rPr lang="en-US" sz="1800" dirty="0">
                <a:latin typeface="Unilever Shilling" panose="020B0502020202020204" pitchFamily="34" charset="0"/>
                <a:cs typeface="Unilever Shilling" panose="020B0502020202020204" pitchFamily="34" charset="0"/>
              </a:rPr>
              <a:t> . Cd</a:t>
            </a:r>
          </a:p>
          <a:p>
            <a:endParaRPr lang="en-US" sz="1800" dirty="0">
              <a:latin typeface="Unilever Shilling" panose="020B0502020202020204" pitchFamily="34" charset="0"/>
              <a:cs typeface="Unilever Shilling" panose="020B0502020202020204" pitchFamily="34" charset="0"/>
            </a:endParaRPr>
          </a:p>
          <a:p>
            <a:r>
              <a:rPr lang="en-US" sz="1800" dirty="0">
                <a:latin typeface="Unilever Shilling" panose="020B0502020202020204" pitchFamily="34" charset="0"/>
                <a:cs typeface="Unilever Shilling" panose="020B0502020202020204" pitchFamily="34" charset="0"/>
              </a:rPr>
              <a:t>Now, Re = Þ . U. d/v ; Þ  = density of </a:t>
            </a:r>
            <a:r>
              <a:rPr lang="en-US" sz="1800" dirty="0" err="1">
                <a:latin typeface="Unilever Shilling" panose="020B0502020202020204" pitchFamily="34" charset="0"/>
                <a:cs typeface="Unilever Shilling" panose="020B0502020202020204" pitchFamily="34" charset="0"/>
              </a:rPr>
              <a:t>liq</a:t>
            </a:r>
            <a:r>
              <a:rPr lang="en-US" sz="1800" dirty="0">
                <a:latin typeface="Unilever Shilling" panose="020B0502020202020204" pitchFamily="34" charset="0"/>
                <a:cs typeface="Unilever Shilling" panose="020B0502020202020204" pitchFamily="34" charset="0"/>
              </a:rPr>
              <a:t>, U = velocity of </a:t>
            </a:r>
            <a:r>
              <a:rPr lang="en-US" sz="1800" dirty="0" err="1">
                <a:latin typeface="Unilever Shilling" panose="020B0502020202020204" pitchFamily="34" charset="0"/>
                <a:cs typeface="Unilever Shilling" panose="020B0502020202020204" pitchFamily="34" charset="0"/>
              </a:rPr>
              <a:t>liq</a:t>
            </a:r>
            <a:r>
              <a:rPr lang="en-US" sz="1800" dirty="0">
                <a:latin typeface="Unilever Shilling" panose="020B0502020202020204" pitchFamily="34" charset="0"/>
                <a:cs typeface="Unilever Shilling" panose="020B0502020202020204" pitchFamily="34" charset="0"/>
              </a:rPr>
              <a:t>, v = viscosity and d = diameter of particle</a:t>
            </a:r>
          </a:p>
          <a:p>
            <a:endParaRPr lang="en-US" sz="1800" dirty="0">
              <a:latin typeface="Unilever Shilling" panose="020B0502020202020204" pitchFamily="34" charset="0"/>
              <a:cs typeface="Unilever Shilling" panose="020B0502020202020204" pitchFamily="34" charset="0"/>
            </a:endParaRPr>
          </a:p>
          <a:p>
            <a:r>
              <a:rPr lang="en-US" sz="1800" dirty="0">
                <a:latin typeface="Unilever Shilling" panose="020B0502020202020204" pitchFamily="34" charset="0"/>
                <a:cs typeface="Unilever Shilling" panose="020B0502020202020204" pitchFamily="34" charset="0"/>
              </a:rPr>
              <a:t>The net drag force </a:t>
            </a:r>
            <a:r>
              <a:rPr lang="en-US" sz="1800" dirty="0" err="1">
                <a:latin typeface="Unilever Shilling" panose="020B0502020202020204" pitchFamily="34" charset="0"/>
                <a:cs typeface="Unilever Shilling" panose="020B0502020202020204" pitchFamily="34" charset="0"/>
              </a:rPr>
              <a:t>F</a:t>
            </a:r>
            <a:r>
              <a:rPr lang="en-US" sz="1800" baseline="-25000" dirty="0" err="1">
                <a:latin typeface="Unilever Shilling" panose="020B0502020202020204" pitchFamily="34" charset="0"/>
                <a:cs typeface="Unilever Shilling" panose="020B0502020202020204" pitchFamily="34" charset="0"/>
              </a:rPr>
              <a:t>d</a:t>
            </a:r>
            <a:r>
              <a:rPr lang="en-US" sz="1800" dirty="0">
                <a:latin typeface="Unilever Shilling" panose="020B0502020202020204" pitchFamily="34" charset="0"/>
                <a:cs typeface="Unilever Shilling" panose="020B0502020202020204" pitchFamily="34" charset="0"/>
              </a:rPr>
              <a:t> ~ </a:t>
            </a:r>
            <a:r>
              <a:rPr lang="en-US" sz="1800" dirty="0" err="1">
                <a:latin typeface="Unilever Shilling" panose="020B0502020202020204" pitchFamily="34" charset="0"/>
                <a:cs typeface="Unilever Shilling" panose="020B0502020202020204" pitchFamily="34" charset="0"/>
              </a:rPr>
              <a:t>U.d.v</a:t>
            </a:r>
            <a:r>
              <a:rPr lang="en-US" sz="1800" dirty="0">
                <a:latin typeface="Unilever Shilling" panose="020B0502020202020204" pitchFamily="34" charset="0"/>
                <a:cs typeface="Unilever Shilling" panose="020B0502020202020204" pitchFamily="34" charset="0"/>
              </a:rPr>
              <a:t>. X’(n)</a:t>
            </a:r>
          </a:p>
          <a:p>
            <a:endParaRPr lang="en-US" sz="1800" dirty="0">
              <a:latin typeface="Unilever Shilling" panose="020B0502020202020204" pitchFamily="34" charset="0"/>
              <a:cs typeface="Unilever Shilling" panose="020B0502020202020204" pitchFamily="34" charset="0"/>
            </a:endParaRPr>
          </a:p>
          <a:p>
            <a:r>
              <a:rPr lang="en-US" sz="1800" dirty="0">
                <a:latin typeface="Unilever Shilling" panose="020B0502020202020204" pitchFamily="34" charset="0"/>
                <a:cs typeface="Unilever Shilling" panose="020B0502020202020204" pitchFamily="34" charset="0"/>
              </a:rPr>
              <a:t>Now, for flow in pipe, the flow rate Q ~ (∆P)</a:t>
            </a:r>
            <a:r>
              <a:rPr lang="en-US" sz="1800" baseline="30000" dirty="0">
                <a:latin typeface="Unilever Shilling" panose="020B0502020202020204" pitchFamily="34" charset="0"/>
                <a:cs typeface="Unilever Shilling" panose="020B0502020202020204" pitchFamily="34" charset="0"/>
              </a:rPr>
              <a:t>1/n</a:t>
            </a:r>
            <a:r>
              <a:rPr lang="en-US" sz="1800" dirty="0">
                <a:latin typeface="Unilever Shilling" panose="020B0502020202020204" pitchFamily="34" charset="0"/>
                <a:cs typeface="Unilever Shilling" panose="020B0502020202020204" pitchFamily="34" charset="0"/>
              </a:rPr>
              <a:t> ;  ∆ P = pressure difference/pump pressure</a:t>
            </a:r>
          </a:p>
          <a:p>
            <a:r>
              <a:rPr lang="en-US" sz="1800" dirty="0">
                <a:latin typeface="Unilever Shilling" panose="020B0502020202020204" pitchFamily="34" charset="0"/>
                <a:cs typeface="Unilever Shilling" panose="020B0502020202020204" pitchFamily="34" charset="0"/>
              </a:rPr>
              <a:t>As mask is shear thickening fluid n &gt; 1.</a:t>
            </a:r>
            <a:endParaRPr lang="en-IN" sz="1800" dirty="0">
              <a:latin typeface="Unilever Shilling" panose="020B0502020202020204" pitchFamily="34" charset="0"/>
              <a:cs typeface="Unilever Shilling" panose="020B0502020202020204" pitchFamily="34" charset="0"/>
            </a:endParaRPr>
          </a:p>
        </p:txBody>
      </p:sp>
      <p:sp>
        <p:nvSpPr>
          <p:cNvPr id="3" name="Title 2">
            <a:extLst>
              <a:ext uri="{FF2B5EF4-FFF2-40B4-BE49-F238E27FC236}">
                <a16:creationId xmlns:a16="http://schemas.microsoft.com/office/drawing/2014/main" id="{2DBBE1AC-C50F-7F7B-EDD3-DAD9B722EA51}"/>
              </a:ext>
            </a:extLst>
          </p:cNvPr>
          <p:cNvSpPr>
            <a:spLocks noGrp="1"/>
          </p:cNvSpPr>
          <p:nvPr>
            <p:ph type="title"/>
          </p:nvPr>
        </p:nvSpPr>
        <p:spPr/>
        <p:txBody>
          <a:bodyPr/>
          <a:lstStyle/>
          <a:p>
            <a:r>
              <a:rPr lang="en-US" dirty="0">
                <a:latin typeface="Unilever Shilling" panose="020B0502020202020204" pitchFamily="34" charset="0"/>
                <a:cs typeface="Unilever Shilling" panose="020B0502020202020204" pitchFamily="34" charset="0"/>
              </a:rPr>
              <a:t>Drag on a spherical particle in viscous fluid:</a:t>
            </a:r>
            <a:endParaRPr lang="en-IN" dirty="0">
              <a:latin typeface="Unilever Shilling" panose="020B0502020202020204" pitchFamily="34" charset="0"/>
              <a:cs typeface="Unilever Shilling" panose="020B0502020202020204" pitchFamily="34" charset="0"/>
            </a:endParaRPr>
          </a:p>
        </p:txBody>
      </p:sp>
    </p:spTree>
    <p:extLst>
      <p:ext uri="{BB962C8B-B14F-4D97-AF65-F5344CB8AC3E}">
        <p14:creationId xmlns:p14="http://schemas.microsoft.com/office/powerpoint/2010/main" val="9607990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D9E5454-AFA9-B158-85EB-C738316036FF}"/>
              </a:ext>
            </a:extLst>
          </p:cNvPr>
          <p:cNvSpPr>
            <a:spLocks noGrp="1"/>
          </p:cNvSpPr>
          <p:nvPr>
            <p:ph type="body" sz="quarter" idx="10"/>
          </p:nvPr>
        </p:nvSpPr>
        <p:spPr/>
        <p:txBody>
          <a:bodyPr/>
          <a:lstStyle/>
          <a:p>
            <a:r>
              <a:rPr lang="en-US" dirty="0"/>
              <a:t>Enhancement of Hair Serum with beads and shimmer</a:t>
            </a:r>
            <a:endParaRPr lang="en-IN" dirty="0"/>
          </a:p>
        </p:txBody>
      </p:sp>
    </p:spTree>
    <p:extLst>
      <p:ext uri="{BB962C8B-B14F-4D97-AF65-F5344CB8AC3E}">
        <p14:creationId xmlns:p14="http://schemas.microsoft.com/office/powerpoint/2010/main" val="3081403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F94935-6EEF-FC49-E8BF-936AB0A6A449}"/>
              </a:ext>
            </a:extLst>
          </p:cNvPr>
          <p:cNvSpPr>
            <a:spLocks noGrp="1"/>
          </p:cNvSpPr>
          <p:nvPr>
            <p:ph type="body" sz="quarter" idx="10"/>
          </p:nvPr>
        </p:nvSpPr>
        <p:spPr>
          <a:xfrm>
            <a:off x="685800" y="1006867"/>
            <a:ext cx="10820400" cy="5589142"/>
          </a:xfrm>
        </p:spPr>
        <p:txBody>
          <a:bodyPr/>
          <a:lstStyle/>
          <a:p>
            <a:r>
              <a:rPr lang="en-US" dirty="0">
                <a:latin typeface="Unilever Shilling" panose="020B0502020202020204" pitchFamily="34" charset="0"/>
                <a:cs typeface="Unilever Shilling" panose="020B0502020202020204" pitchFamily="34" charset="0"/>
              </a:rPr>
              <a:t>There are four main steps to prepare hair mask </a:t>
            </a:r>
            <a:r>
              <a:rPr lang="en-US" dirty="0">
                <a:solidFill>
                  <a:srgbClr val="FF0000"/>
                </a:solidFill>
                <a:latin typeface="Unilever Shilling" panose="020B0502020202020204" pitchFamily="34" charset="0"/>
                <a:cs typeface="Unilever Shilling" panose="020B0502020202020204" pitchFamily="34" charset="0"/>
              </a:rPr>
              <a:t>with the lamellar sheet structure</a:t>
            </a:r>
            <a:r>
              <a:rPr lang="en-US" dirty="0">
                <a:latin typeface="Unilever Shilling" panose="020B0502020202020204" pitchFamily="34" charset="0"/>
                <a:cs typeface="Unilever Shilling" panose="020B0502020202020204" pitchFamily="34" charset="0"/>
              </a:rPr>
              <a:t>: </a:t>
            </a:r>
          </a:p>
          <a:p>
            <a:r>
              <a:rPr lang="en-US" dirty="0">
                <a:latin typeface="Unilever Shilling" panose="020B0502020202020204" pitchFamily="34" charset="0"/>
                <a:cs typeface="Unilever Shilling" panose="020B0502020202020204" pitchFamily="34" charset="0"/>
              </a:rPr>
              <a:t>1)Melting:</a:t>
            </a:r>
          </a:p>
          <a:p>
            <a:r>
              <a:rPr lang="en-US" dirty="0">
                <a:latin typeface="Unilever Shilling" panose="020B0502020202020204" pitchFamily="34" charset="0"/>
                <a:cs typeface="Unilever Shilling" panose="020B0502020202020204" pitchFamily="34" charset="0"/>
              </a:rPr>
              <a:t>	 BTAC, FA and any fat phase in a side pot and melt the mix at temperature of 80-85C</a:t>
            </a:r>
          </a:p>
          <a:p>
            <a:r>
              <a:rPr lang="en-US" dirty="0">
                <a:latin typeface="Unilever Shilling" panose="020B0502020202020204" pitchFamily="34" charset="0"/>
                <a:cs typeface="Unilever Shilling" panose="020B0502020202020204" pitchFamily="34" charset="0"/>
              </a:rPr>
              <a:t>	Stir it till it results in a clear liquid.</a:t>
            </a:r>
          </a:p>
          <a:p>
            <a:endParaRPr lang="en-US" dirty="0">
              <a:latin typeface="Unilever Shilling" panose="020B0502020202020204" pitchFamily="34" charset="0"/>
              <a:cs typeface="Unilever Shilling" panose="020B0502020202020204" pitchFamily="34" charset="0"/>
            </a:endParaRPr>
          </a:p>
          <a:p>
            <a:r>
              <a:rPr lang="en-US" dirty="0">
                <a:latin typeface="Unilever Shilling" panose="020B0502020202020204" pitchFamily="34" charset="0"/>
                <a:cs typeface="Unilever Shilling" panose="020B0502020202020204" pitchFamily="34" charset="0"/>
              </a:rPr>
              <a:t>2)Primary mixture:</a:t>
            </a:r>
          </a:p>
          <a:p>
            <a:r>
              <a:rPr lang="en-US" dirty="0">
                <a:latin typeface="Unilever Shilling" panose="020B0502020202020204" pitchFamily="34" charset="0"/>
                <a:cs typeface="Unilever Shilling" panose="020B0502020202020204" pitchFamily="34" charset="0"/>
              </a:rPr>
              <a:t>	In the main pot, addition of water, lactic acid, color maintaining the temperature.</a:t>
            </a:r>
          </a:p>
          <a:p>
            <a:r>
              <a:rPr lang="en-US" dirty="0">
                <a:latin typeface="Unilever Shilling" panose="020B0502020202020204" pitchFamily="34" charset="0"/>
                <a:cs typeface="Unilever Shilling" panose="020B0502020202020204" pitchFamily="34" charset="0"/>
              </a:rPr>
              <a:t>	Pour the melted mix of first stage and mix it with high rpm (5000-6000) with a good scrapping  	for about 30 min to make the emulsion.</a:t>
            </a:r>
          </a:p>
          <a:p>
            <a:endParaRPr lang="en-US" dirty="0">
              <a:latin typeface="Unilever Shilling" panose="020B0502020202020204" pitchFamily="34" charset="0"/>
              <a:cs typeface="Unilever Shilling" panose="020B0502020202020204" pitchFamily="34" charset="0"/>
            </a:endParaRPr>
          </a:p>
          <a:p>
            <a:r>
              <a:rPr lang="en-US" dirty="0">
                <a:latin typeface="Unilever Shilling" panose="020B0502020202020204" pitchFamily="34" charset="0"/>
                <a:cs typeface="Unilever Shilling" panose="020B0502020202020204" pitchFamily="34" charset="0"/>
              </a:rPr>
              <a:t>3)Quenching:</a:t>
            </a:r>
          </a:p>
          <a:p>
            <a:r>
              <a:rPr lang="en-US" dirty="0">
                <a:latin typeface="Unilever Shilling" panose="020B0502020202020204" pitchFamily="34" charset="0"/>
                <a:cs typeface="Unilever Shilling" panose="020B0502020202020204" pitchFamily="34" charset="0"/>
              </a:rPr>
              <a:t>	Add water of temperature 18-20C slowly into the main pot</a:t>
            </a:r>
          </a:p>
          <a:p>
            <a:endParaRPr lang="en-US" dirty="0">
              <a:latin typeface="Unilever Shilling" panose="020B0502020202020204" pitchFamily="34" charset="0"/>
              <a:cs typeface="Unilever Shilling" panose="020B0502020202020204" pitchFamily="34" charset="0"/>
            </a:endParaRPr>
          </a:p>
          <a:p>
            <a:r>
              <a:rPr lang="en-US" dirty="0">
                <a:latin typeface="Unilever Shilling" panose="020B0502020202020204" pitchFamily="34" charset="0"/>
                <a:cs typeface="Unilever Shilling" panose="020B0502020202020204" pitchFamily="34" charset="0"/>
              </a:rPr>
              <a:t>4)Addition of other ingredients:</a:t>
            </a:r>
          </a:p>
          <a:p>
            <a:r>
              <a:rPr lang="en-US" dirty="0">
                <a:latin typeface="Unilever Shilling" panose="020B0502020202020204" pitchFamily="34" charset="0"/>
                <a:cs typeface="Unilever Shilling" panose="020B0502020202020204" pitchFamily="34" charset="0"/>
              </a:rPr>
              <a:t>	Add the other materials like silicone, preservatives, perfume one by one.</a:t>
            </a:r>
          </a:p>
          <a:p>
            <a:endParaRPr lang="en-IN" sz="1800" dirty="0">
              <a:latin typeface="Unilever Shilling" panose="020B0502020202020204" pitchFamily="34" charset="0"/>
              <a:cs typeface="Unilever Shilling" panose="020B0502020202020204" pitchFamily="34" charset="0"/>
            </a:endParaRPr>
          </a:p>
        </p:txBody>
      </p:sp>
      <p:sp>
        <p:nvSpPr>
          <p:cNvPr id="3" name="Title 2">
            <a:extLst>
              <a:ext uri="{FF2B5EF4-FFF2-40B4-BE49-F238E27FC236}">
                <a16:creationId xmlns:a16="http://schemas.microsoft.com/office/drawing/2014/main" id="{0CE80387-3780-51B5-9344-612842692259}"/>
              </a:ext>
            </a:extLst>
          </p:cNvPr>
          <p:cNvSpPr>
            <a:spLocks noGrp="1"/>
          </p:cNvSpPr>
          <p:nvPr>
            <p:ph type="title"/>
          </p:nvPr>
        </p:nvSpPr>
        <p:spPr/>
        <p:txBody>
          <a:bodyPr/>
          <a:lstStyle/>
          <a:p>
            <a:r>
              <a:rPr lang="en-US" dirty="0"/>
              <a:t>Process Outline of Hair Mask:</a:t>
            </a:r>
            <a:endParaRPr lang="en-IN" dirty="0"/>
          </a:p>
        </p:txBody>
      </p:sp>
    </p:spTree>
    <p:extLst>
      <p:ext uri="{BB962C8B-B14F-4D97-AF65-F5344CB8AC3E}">
        <p14:creationId xmlns:p14="http://schemas.microsoft.com/office/powerpoint/2010/main" val="1834212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AB94B5-7CE5-B50A-EE45-F40F81237F1B}"/>
              </a:ext>
            </a:extLst>
          </p:cNvPr>
          <p:cNvSpPr>
            <a:spLocks noGrp="1"/>
          </p:cNvSpPr>
          <p:nvPr>
            <p:ph type="body" sz="quarter" idx="10"/>
          </p:nvPr>
        </p:nvSpPr>
        <p:spPr/>
        <p:txBody>
          <a:bodyPr/>
          <a:lstStyle/>
          <a:p>
            <a:r>
              <a:rPr lang="en-US" dirty="0">
                <a:latin typeface="Unilever Shilling" panose="020B0502020202020204" pitchFamily="34" charset="0"/>
                <a:cs typeface="Unilever Shilling" panose="020B0502020202020204" pitchFamily="34" charset="0"/>
              </a:rPr>
              <a:t>Hair care product which gives benefits in terms of </a:t>
            </a:r>
            <a:r>
              <a:rPr lang="en-US" b="1" dirty="0">
                <a:latin typeface="Unilever Shilling" panose="020B0502020202020204" pitchFamily="34" charset="0"/>
                <a:cs typeface="Unilever Shilling" panose="020B0502020202020204" pitchFamily="34" charset="0"/>
              </a:rPr>
              <a:t>smoothness and shine</a:t>
            </a:r>
            <a:r>
              <a:rPr lang="en-US" dirty="0">
                <a:latin typeface="Unilever Shilling" panose="020B0502020202020204" pitchFamily="34" charset="0"/>
                <a:cs typeface="Unilever Shilling" panose="020B0502020202020204" pitchFamily="34" charset="0"/>
              </a:rPr>
              <a:t>.</a:t>
            </a:r>
          </a:p>
          <a:p>
            <a:r>
              <a:rPr lang="en-US" b="1" dirty="0">
                <a:latin typeface="Unilever Shilling" panose="020B0502020202020204" pitchFamily="34" charset="0"/>
                <a:cs typeface="Unilever Shilling" panose="020B0502020202020204" pitchFamily="34" charset="0"/>
              </a:rPr>
              <a:t>DV-IR Formulation:</a:t>
            </a:r>
          </a:p>
          <a:p>
            <a:pPr marL="285750" indent="-285750">
              <a:buFontTx/>
              <a:buChar char="-"/>
            </a:pPr>
            <a:r>
              <a:rPr lang="en-US" dirty="0">
                <a:latin typeface="Unilever Shilling" panose="020B0502020202020204" pitchFamily="34" charset="0"/>
                <a:cs typeface="Unilever Shilling" panose="020B0502020202020204" pitchFamily="34" charset="0"/>
              </a:rPr>
              <a:t>DC-245(</a:t>
            </a:r>
            <a:r>
              <a:rPr lang="en-US" dirty="0" err="1">
                <a:latin typeface="Unilever Shilling" panose="020B0502020202020204" pitchFamily="34" charset="0"/>
                <a:cs typeface="Unilever Shilling" panose="020B0502020202020204" pitchFamily="34" charset="0"/>
              </a:rPr>
              <a:t>cyclopentasiloxane</a:t>
            </a:r>
            <a:r>
              <a:rPr lang="en-US" dirty="0">
                <a:latin typeface="Unilever Shilling" panose="020B0502020202020204" pitchFamily="34" charset="0"/>
                <a:cs typeface="Unilever Shilling" panose="020B0502020202020204" pitchFamily="34" charset="0"/>
              </a:rPr>
              <a:t>)(54%):</a:t>
            </a:r>
          </a:p>
          <a:p>
            <a:r>
              <a:rPr lang="en-IN" dirty="0">
                <a:latin typeface="Unilever Shilling" panose="020B0502020202020204" pitchFamily="34" charset="0"/>
                <a:cs typeface="Unilever Shilling" panose="020B0502020202020204" pitchFamily="34" charset="0"/>
              </a:rPr>
              <a:t>			- transparent liquid</a:t>
            </a:r>
          </a:p>
          <a:p>
            <a:r>
              <a:rPr lang="en-IN" dirty="0">
                <a:latin typeface="Unilever Shilling" panose="020B0502020202020204" pitchFamily="34" charset="0"/>
                <a:cs typeface="Unilever Shilling" panose="020B0502020202020204" pitchFamily="34" charset="0"/>
              </a:rPr>
              <a:t>		           	- viscosity: 3cp</a:t>
            </a:r>
          </a:p>
          <a:p>
            <a:r>
              <a:rPr lang="en-IN" dirty="0">
                <a:latin typeface="Unilever Shilling" panose="020B0502020202020204" pitchFamily="34" charset="0"/>
                <a:cs typeface="Unilever Shilling" panose="020B0502020202020204" pitchFamily="34" charset="0"/>
              </a:rPr>
              <a:t>			- Main function in </a:t>
            </a:r>
            <a:r>
              <a:rPr lang="en-IN" dirty="0" err="1">
                <a:latin typeface="Unilever Shilling" panose="020B0502020202020204" pitchFamily="34" charset="0"/>
                <a:cs typeface="Unilever Shilling" panose="020B0502020202020204" pitchFamily="34" charset="0"/>
              </a:rPr>
              <a:t>spreadability</a:t>
            </a:r>
            <a:r>
              <a:rPr lang="en-IN" dirty="0">
                <a:latin typeface="Unilever Shilling" panose="020B0502020202020204" pitchFamily="34" charset="0"/>
                <a:cs typeface="Unilever Shilling" panose="020B0502020202020204" pitchFamily="34" charset="0"/>
              </a:rPr>
              <a:t> improvement.</a:t>
            </a:r>
          </a:p>
          <a:p>
            <a:r>
              <a:rPr lang="en-IN" dirty="0">
                <a:latin typeface="Unilever Shilling" panose="020B0502020202020204" pitchFamily="34" charset="0"/>
                <a:cs typeface="Unilever Shilling" panose="020B0502020202020204" pitchFamily="34" charset="0"/>
              </a:rPr>
              <a:t>			</a:t>
            </a:r>
          </a:p>
          <a:p>
            <a:endParaRPr lang="en-IN" dirty="0">
              <a:latin typeface="Unilever Shilling" panose="020B0502020202020204" pitchFamily="34" charset="0"/>
              <a:cs typeface="Unilever Shilling" panose="020B0502020202020204" pitchFamily="34" charset="0"/>
            </a:endParaRPr>
          </a:p>
          <a:p>
            <a:endParaRPr lang="en-IN" dirty="0">
              <a:latin typeface="Unilever Shilling" panose="020B0502020202020204" pitchFamily="34" charset="0"/>
              <a:cs typeface="Unilever Shilling" panose="020B0502020202020204" pitchFamily="34" charset="0"/>
            </a:endParaRPr>
          </a:p>
          <a:p>
            <a:pPr marL="285750" indent="-285750">
              <a:buFontTx/>
              <a:buChar char="-"/>
            </a:pPr>
            <a:r>
              <a:rPr lang="en-IN" dirty="0">
                <a:latin typeface="Unilever Shilling" panose="020B0502020202020204" pitchFamily="34" charset="0"/>
                <a:cs typeface="Unilever Shilling" panose="020B0502020202020204" pitchFamily="34" charset="0"/>
              </a:rPr>
              <a:t>DC-1501(</a:t>
            </a:r>
            <a:r>
              <a:rPr lang="en-IN" dirty="0" err="1">
                <a:latin typeface="Unilever Shilling" panose="020B0502020202020204" pitchFamily="34" charset="0"/>
                <a:cs typeface="Unilever Shilling" panose="020B0502020202020204" pitchFamily="34" charset="0"/>
              </a:rPr>
              <a:t>cyclopentasiloxane</a:t>
            </a:r>
            <a:r>
              <a:rPr lang="en-IN" dirty="0">
                <a:latin typeface="Unilever Shilling" panose="020B0502020202020204" pitchFamily="34" charset="0"/>
                <a:cs typeface="Unilever Shilling" panose="020B0502020202020204" pitchFamily="34" charset="0"/>
              </a:rPr>
              <a:t> + </a:t>
            </a:r>
            <a:r>
              <a:rPr lang="en-IN" dirty="0" err="1">
                <a:latin typeface="Unilever Shilling" panose="020B0502020202020204" pitchFamily="34" charset="0"/>
                <a:cs typeface="Unilever Shilling" panose="020B0502020202020204" pitchFamily="34" charset="0"/>
              </a:rPr>
              <a:t>dimethioconol</a:t>
            </a:r>
            <a:r>
              <a:rPr lang="en-IN" dirty="0">
                <a:latin typeface="Unilever Shilling" panose="020B0502020202020204" pitchFamily="34" charset="0"/>
                <a:cs typeface="Unilever Shilling" panose="020B0502020202020204" pitchFamily="34" charset="0"/>
              </a:rPr>
              <a:t> mixture)(42%):</a:t>
            </a:r>
          </a:p>
          <a:p>
            <a:r>
              <a:rPr lang="en-IN" dirty="0">
                <a:latin typeface="Unilever Shilling" panose="020B0502020202020204" pitchFamily="34" charset="0"/>
                <a:cs typeface="Unilever Shilling" panose="020B0502020202020204" pitchFamily="34" charset="0"/>
              </a:rPr>
              <a:t>				- transparent liquid.</a:t>
            </a:r>
          </a:p>
          <a:p>
            <a:r>
              <a:rPr lang="en-IN" dirty="0">
                <a:latin typeface="Unilever Shilling" panose="020B0502020202020204" pitchFamily="34" charset="0"/>
                <a:cs typeface="Unilever Shilling" panose="020B0502020202020204" pitchFamily="34" charset="0"/>
              </a:rPr>
              <a:t>				- viscosity: 5500-6500cp</a:t>
            </a:r>
          </a:p>
          <a:p>
            <a:r>
              <a:rPr lang="en-IN" dirty="0">
                <a:latin typeface="Unilever Shilling" panose="020B0502020202020204" pitchFamily="34" charset="0"/>
                <a:cs typeface="Unilever Shilling" panose="020B0502020202020204" pitchFamily="34" charset="0"/>
              </a:rPr>
              <a:t>				- deposition and smoothness enhancing.</a:t>
            </a:r>
          </a:p>
        </p:txBody>
      </p:sp>
      <p:sp>
        <p:nvSpPr>
          <p:cNvPr id="3" name="Title 2">
            <a:extLst>
              <a:ext uri="{FF2B5EF4-FFF2-40B4-BE49-F238E27FC236}">
                <a16:creationId xmlns:a16="http://schemas.microsoft.com/office/drawing/2014/main" id="{690DA462-BE00-CED3-C4FE-56AD8017C1A0}"/>
              </a:ext>
            </a:extLst>
          </p:cNvPr>
          <p:cNvSpPr>
            <a:spLocks noGrp="1"/>
          </p:cNvSpPr>
          <p:nvPr>
            <p:ph type="title"/>
          </p:nvPr>
        </p:nvSpPr>
        <p:spPr/>
        <p:txBody>
          <a:bodyPr/>
          <a:lstStyle/>
          <a:p>
            <a:r>
              <a:rPr lang="en-US" dirty="0">
                <a:latin typeface="Unilever Shilling" panose="020B0502020202020204" pitchFamily="34" charset="0"/>
                <a:cs typeface="Unilever Shilling" panose="020B0502020202020204" pitchFamily="34" charset="0"/>
              </a:rPr>
              <a:t>Hair Serum:</a:t>
            </a:r>
            <a:endParaRPr lang="en-IN" dirty="0">
              <a:latin typeface="Unilever Shilling" panose="020B0502020202020204" pitchFamily="34" charset="0"/>
              <a:cs typeface="Unilever Shilling" panose="020B0502020202020204" pitchFamily="34" charset="0"/>
            </a:endParaRPr>
          </a:p>
        </p:txBody>
      </p:sp>
      <p:pic>
        <p:nvPicPr>
          <p:cNvPr id="6" name="Picture 5" descr="A picture containing black, darkness&#10;&#10;Description automatically generated">
            <a:extLst>
              <a:ext uri="{FF2B5EF4-FFF2-40B4-BE49-F238E27FC236}">
                <a16:creationId xmlns:a16="http://schemas.microsoft.com/office/drawing/2014/main" id="{684636D1-9681-9FD1-189A-8245B92051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091" y="2504326"/>
            <a:ext cx="1741330" cy="1440951"/>
          </a:xfrm>
          <a:prstGeom prst="rect">
            <a:avLst/>
          </a:prstGeom>
        </p:spPr>
      </p:pic>
      <p:pic>
        <p:nvPicPr>
          <p:cNvPr id="8" name="Picture 7" descr="A picture containing diagram, line, font&#10;&#10;Description automatically generated">
            <a:extLst>
              <a:ext uri="{FF2B5EF4-FFF2-40B4-BE49-F238E27FC236}">
                <a16:creationId xmlns:a16="http://schemas.microsoft.com/office/drawing/2014/main" id="{D5D1FB96-13DF-56A0-1A2A-6125407A66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508" y="4921321"/>
            <a:ext cx="3171825" cy="1296143"/>
          </a:xfrm>
          <a:prstGeom prst="rect">
            <a:avLst/>
          </a:prstGeom>
        </p:spPr>
      </p:pic>
      <p:sp>
        <p:nvSpPr>
          <p:cNvPr id="10" name="TextBox 9">
            <a:extLst>
              <a:ext uri="{FF2B5EF4-FFF2-40B4-BE49-F238E27FC236}">
                <a16:creationId xmlns:a16="http://schemas.microsoft.com/office/drawing/2014/main" id="{86DA3000-D71D-26CB-CD5B-C9A52F0BA779}"/>
              </a:ext>
            </a:extLst>
          </p:cNvPr>
          <p:cNvSpPr txBox="1"/>
          <p:nvPr/>
        </p:nvSpPr>
        <p:spPr>
          <a:xfrm flipH="1">
            <a:off x="8293436" y="2228671"/>
            <a:ext cx="2682585" cy="1815882"/>
          </a:xfrm>
          <a:prstGeom prst="rect">
            <a:avLst/>
          </a:prstGeom>
          <a:noFill/>
        </p:spPr>
        <p:txBody>
          <a:bodyPr wrap="square" rtlCol="0">
            <a:spAutoFit/>
          </a:bodyPr>
          <a:lstStyle/>
          <a:p>
            <a:r>
              <a:rPr lang="en-US" sz="1400" dirty="0">
                <a:latin typeface="Unilever Shilling" panose="020B0502020202020204" pitchFamily="34" charset="0"/>
                <a:cs typeface="Unilever Shilling" panose="020B0502020202020204" pitchFamily="34" charset="0"/>
              </a:rPr>
              <a:t>This mixture of DC-1501 and DC-245 gives the best formulation for the hair serum. </a:t>
            </a:r>
          </a:p>
          <a:p>
            <a:r>
              <a:rPr lang="en-US" sz="1400" dirty="0">
                <a:latin typeface="Unilever Shilling" panose="020B0502020202020204" pitchFamily="34" charset="0"/>
                <a:cs typeface="Unilever Shilling" panose="020B0502020202020204" pitchFamily="34" charset="0"/>
              </a:rPr>
              <a:t>Only DC-245 gives</a:t>
            </a:r>
            <a:r>
              <a:rPr lang="en-US" sz="1400" dirty="0">
                <a:solidFill>
                  <a:srgbClr val="FF0000"/>
                </a:solidFill>
                <a:latin typeface="Unilever Shilling" panose="020B0502020202020204" pitchFamily="34" charset="0"/>
                <a:cs typeface="Unilever Shilling" panose="020B0502020202020204" pitchFamily="34" charset="0"/>
              </a:rPr>
              <a:t> </a:t>
            </a:r>
            <a:r>
              <a:rPr lang="en-US" sz="1400" dirty="0">
                <a:latin typeface="Unilever Shilling" panose="020B0502020202020204" pitchFamily="34" charset="0"/>
                <a:cs typeface="Unilever Shilling" panose="020B0502020202020204" pitchFamily="34" charset="0"/>
              </a:rPr>
              <a:t>powdery feel</a:t>
            </a:r>
            <a:endParaRPr lang="en-US" sz="1400" dirty="0">
              <a:solidFill>
                <a:srgbClr val="FF0000"/>
              </a:solidFill>
              <a:latin typeface="Unilever Shilling" panose="020B0502020202020204" pitchFamily="34" charset="0"/>
              <a:cs typeface="Unilever Shilling" panose="020B0502020202020204" pitchFamily="34" charset="0"/>
            </a:endParaRPr>
          </a:p>
          <a:p>
            <a:r>
              <a:rPr lang="en-US" sz="1400" dirty="0">
                <a:latin typeface="Unilever Shilling" panose="020B0502020202020204" pitchFamily="34" charset="0"/>
                <a:cs typeface="Unilever Shilling" panose="020B0502020202020204" pitchFamily="34" charset="0"/>
              </a:rPr>
              <a:t>Only DC- 1501 gives </a:t>
            </a:r>
            <a:r>
              <a:rPr lang="en-US" sz="1400" dirty="0" err="1">
                <a:latin typeface="Unilever Shilling" panose="020B0502020202020204" pitchFamily="34" charset="0"/>
                <a:cs typeface="Unilever Shilling" panose="020B0502020202020204" pitchFamily="34" charset="0"/>
              </a:rPr>
              <a:t>stickyness</a:t>
            </a:r>
            <a:endParaRPr lang="en-IN" sz="1400" dirty="0">
              <a:latin typeface="Unilever Shilling" panose="020B0502020202020204" pitchFamily="34" charset="0"/>
              <a:cs typeface="Unilever Shilling" panose="020B0502020202020204" pitchFamily="34" charset="0"/>
            </a:endParaRPr>
          </a:p>
        </p:txBody>
      </p:sp>
    </p:spTree>
    <p:extLst>
      <p:ext uri="{BB962C8B-B14F-4D97-AF65-F5344CB8AC3E}">
        <p14:creationId xmlns:p14="http://schemas.microsoft.com/office/powerpoint/2010/main" val="33712326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4DD9F2-27EF-7B8E-1911-7744DA645011}"/>
              </a:ext>
            </a:extLst>
          </p:cNvPr>
          <p:cNvSpPr>
            <a:spLocks noGrp="1"/>
          </p:cNvSpPr>
          <p:nvPr>
            <p:ph type="body" sz="quarter" idx="10"/>
          </p:nvPr>
        </p:nvSpPr>
        <p:spPr/>
        <p:txBody>
          <a:bodyPr/>
          <a:lstStyle/>
          <a:p>
            <a:r>
              <a:rPr lang="en-US" sz="2000" dirty="0">
                <a:latin typeface="Unilever Shilling" panose="020B0502020202020204" pitchFamily="34" charset="0"/>
                <a:cs typeface="Unilever Shilling" panose="020B0502020202020204" pitchFamily="34" charset="0"/>
              </a:rPr>
              <a:t>1. With shimmer:</a:t>
            </a:r>
          </a:p>
          <a:p>
            <a:r>
              <a:rPr lang="en-US" sz="2000" dirty="0">
                <a:latin typeface="Unilever Shilling" panose="020B0502020202020204" pitchFamily="34" charset="0"/>
                <a:cs typeface="Unilever Shilling" panose="020B0502020202020204" pitchFamily="34" charset="0"/>
              </a:rPr>
              <a:t> -- enhancement of the product’s appearance.</a:t>
            </a:r>
            <a:endParaRPr lang="en-IN" sz="2800" dirty="0">
              <a:latin typeface="Unilever Shilling" panose="020B0502020202020204" pitchFamily="34" charset="0"/>
              <a:cs typeface="Unilever Shilling" panose="020B0502020202020204" pitchFamily="34" charset="0"/>
            </a:endParaRPr>
          </a:p>
          <a:p>
            <a:r>
              <a:rPr lang="en-IN" sz="2800" dirty="0">
                <a:latin typeface="Unilever Shilling" panose="020B0502020202020204" pitchFamily="34" charset="0"/>
                <a:cs typeface="Unilever Shilling" panose="020B0502020202020204" pitchFamily="34" charset="0"/>
              </a:rPr>
              <a:t> - </a:t>
            </a:r>
            <a:r>
              <a:rPr lang="en-IN" sz="1800" dirty="0">
                <a:latin typeface="Unilever Shilling" panose="020B0502020202020204" pitchFamily="34" charset="0"/>
                <a:cs typeface="Unilever Shilling" panose="020B0502020202020204" pitchFamily="34" charset="0"/>
              </a:rPr>
              <a:t>Deposition on the hair to serve the glittery effect.</a:t>
            </a:r>
          </a:p>
          <a:p>
            <a:r>
              <a:rPr lang="en-IN" sz="1800" dirty="0">
                <a:latin typeface="Unilever Shilling" panose="020B0502020202020204" pitchFamily="34" charset="0"/>
                <a:cs typeface="Unilever Shilling" panose="020B0502020202020204" pitchFamily="34" charset="0"/>
              </a:rPr>
              <a:t> </a:t>
            </a:r>
          </a:p>
          <a:p>
            <a:endParaRPr lang="en-IN" sz="1800" dirty="0">
              <a:latin typeface="Unilever Shilling" panose="020B0502020202020204" pitchFamily="34" charset="0"/>
              <a:cs typeface="Unilever Shilling" panose="020B0502020202020204" pitchFamily="34" charset="0"/>
            </a:endParaRPr>
          </a:p>
          <a:p>
            <a:r>
              <a:rPr lang="en-IN" sz="1800" dirty="0">
                <a:latin typeface="Unilever Shilling" panose="020B0502020202020204" pitchFamily="34" charset="0"/>
                <a:cs typeface="Unilever Shilling" panose="020B0502020202020204" pitchFamily="34" charset="0"/>
              </a:rPr>
              <a:t>2</a:t>
            </a:r>
            <a:r>
              <a:rPr lang="en-IN" sz="2000" dirty="0">
                <a:latin typeface="Unilever Shilling" panose="020B0502020202020204" pitchFamily="34" charset="0"/>
                <a:cs typeface="Unilever Shilling" panose="020B0502020202020204" pitchFamily="34" charset="0"/>
              </a:rPr>
              <a:t>. With beads:</a:t>
            </a:r>
          </a:p>
          <a:p>
            <a:r>
              <a:rPr lang="en-IN" sz="2000" dirty="0">
                <a:latin typeface="Unilever Shilling" panose="020B0502020202020204" pitchFamily="34" charset="0"/>
                <a:cs typeface="Unilever Shilling" panose="020B0502020202020204" pitchFamily="34" charset="0"/>
              </a:rPr>
              <a:t>-- enhancement of the appearance.</a:t>
            </a:r>
          </a:p>
          <a:p>
            <a:r>
              <a:rPr lang="en-IN" sz="2000" dirty="0">
                <a:latin typeface="Unilever Shilling" panose="020B0502020202020204" pitchFamily="34" charset="0"/>
                <a:cs typeface="Unilever Shilling" panose="020B0502020202020204" pitchFamily="34" charset="0"/>
              </a:rPr>
              <a:t>-- encapsulation</a:t>
            </a:r>
          </a:p>
          <a:p>
            <a:r>
              <a:rPr lang="en-IN" sz="2000" dirty="0">
                <a:latin typeface="Unilever Shilling" panose="020B0502020202020204" pitchFamily="34" charset="0"/>
                <a:cs typeface="Unilever Shilling" panose="020B0502020202020204" pitchFamily="34" charset="0"/>
              </a:rPr>
              <a:t>-- Claims </a:t>
            </a:r>
          </a:p>
        </p:txBody>
      </p:sp>
      <p:sp>
        <p:nvSpPr>
          <p:cNvPr id="3" name="Title 2">
            <a:extLst>
              <a:ext uri="{FF2B5EF4-FFF2-40B4-BE49-F238E27FC236}">
                <a16:creationId xmlns:a16="http://schemas.microsoft.com/office/drawing/2014/main" id="{EE4825A1-C1F6-6E7B-4116-708767CCE1A0}"/>
              </a:ext>
            </a:extLst>
          </p:cNvPr>
          <p:cNvSpPr>
            <a:spLocks noGrp="1"/>
          </p:cNvSpPr>
          <p:nvPr>
            <p:ph type="title"/>
          </p:nvPr>
        </p:nvSpPr>
        <p:spPr>
          <a:xfrm>
            <a:off x="685800" y="454656"/>
            <a:ext cx="10820400" cy="400110"/>
          </a:xfrm>
        </p:spPr>
        <p:txBody>
          <a:bodyPr/>
          <a:lstStyle/>
          <a:p>
            <a:r>
              <a:rPr lang="en-US" dirty="0">
                <a:latin typeface="Unilever Shilling" panose="020B0502020202020204" pitchFamily="34" charset="0"/>
                <a:cs typeface="Unilever Shilling" panose="020B0502020202020204" pitchFamily="34" charset="0"/>
              </a:rPr>
              <a:t>Consumer benefits:</a:t>
            </a:r>
            <a:endParaRPr lang="en-IN" dirty="0">
              <a:latin typeface="Unilever Shilling" panose="020B0502020202020204" pitchFamily="34" charset="0"/>
              <a:cs typeface="Unilever Shilling" panose="020B0502020202020204" pitchFamily="34" charset="0"/>
            </a:endParaRPr>
          </a:p>
        </p:txBody>
      </p:sp>
    </p:spTree>
    <p:extLst>
      <p:ext uri="{BB962C8B-B14F-4D97-AF65-F5344CB8AC3E}">
        <p14:creationId xmlns:p14="http://schemas.microsoft.com/office/powerpoint/2010/main" val="41221311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67291E-F87B-315D-C96D-A0D39B6AB711}"/>
              </a:ext>
            </a:extLst>
          </p:cNvPr>
          <p:cNvSpPr>
            <a:spLocks noGrp="1"/>
          </p:cNvSpPr>
          <p:nvPr>
            <p:ph type="body" sz="quarter" idx="10"/>
          </p:nvPr>
        </p:nvSpPr>
        <p:spPr/>
        <p:txBody>
          <a:bodyPr/>
          <a:lstStyle/>
          <a:p>
            <a:r>
              <a:rPr lang="en-US" sz="2000" dirty="0">
                <a:latin typeface="Unilever Shilling" panose="020B0502020202020204" pitchFamily="34" charset="0"/>
                <a:cs typeface="Unilever Shilling" panose="020B0502020202020204" pitchFamily="34" charset="0"/>
              </a:rPr>
              <a:t>1) For any liquid of density Þ </a:t>
            </a:r>
            <a:r>
              <a:rPr lang="en-US" sz="2000" baseline="-25000" dirty="0" err="1">
                <a:latin typeface="Unilever Shilling" panose="020B0502020202020204" pitchFamily="34" charset="0"/>
                <a:cs typeface="Unilever Shilling" panose="020B0502020202020204" pitchFamily="34" charset="0"/>
              </a:rPr>
              <a:t>liq</a:t>
            </a:r>
            <a:r>
              <a:rPr lang="en-US" sz="2000" baseline="-25000" dirty="0">
                <a:latin typeface="Unilever Shilling" panose="020B0502020202020204" pitchFamily="34" charset="0"/>
                <a:cs typeface="Unilever Shilling" panose="020B0502020202020204" pitchFamily="34" charset="0"/>
              </a:rPr>
              <a:t>,</a:t>
            </a:r>
            <a:r>
              <a:rPr lang="en-US" sz="2000" dirty="0">
                <a:latin typeface="Unilever Shilling" panose="020B0502020202020204" pitchFamily="34" charset="0"/>
                <a:cs typeface="Unilever Shilling" panose="020B0502020202020204" pitchFamily="34" charset="0"/>
              </a:rPr>
              <a:t> viscosity u and a spherical particle of radius d and density Þ </a:t>
            </a:r>
            <a:r>
              <a:rPr lang="en-US" sz="2000" baseline="-25000" dirty="0">
                <a:latin typeface="Unilever Shilling" panose="020B0502020202020204" pitchFamily="34" charset="0"/>
                <a:cs typeface="Unilever Shilling" panose="020B0502020202020204" pitchFamily="34" charset="0"/>
              </a:rPr>
              <a:t>b</a:t>
            </a:r>
            <a:r>
              <a:rPr lang="en-US" sz="2000" dirty="0">
                <a:latin typeface="Unilever Shilling" panose="020B0502020202020204" pitchFamily="34" charset="0"/>
                <a:cs typeface="Unilever Shilling" panose="020B0502020202020204" pitchFamily="34" charset="0"/>
              </a:rPr>
              <a:t> </a:t>
            </a:r>
          </a:p>
          <a:p>
            <a:r>
              <a:rPr lang="en-US" sz="2000" dirty="0">
                <a:latin typeface="Unilever Shilling" panose="020B0502020202020204" pitchFamily="34" charset="0"/>
                <a:cs typeface="Unilever Shilling" panose="020B0502020202020204" pitchFamily="34" charset="0"/>
              </a:rPr>
              <a:t>The settling velocity is directly proportional to d</a:t>
            </a:r>
            <a:r>
              <a:rPr lang="en-US" sz="2000" baseline="30000" dirty="0">
                <a:latin typeface="Unilever Shilling" panose="020B0502020202020204" pitchFamily="34" charset="0"/>
                <a:cs typeface="Unilever Shilling" panose="020B0502020202020204" pitchFamily="34" charset="0"/>
              </a:rPr>
              <a:t>2 </a:t>
            </a:r>
            <a:r>
              <a:rPr lang="en-US" sz="2000" baseline="-25000" dirty="0">
                <a:latin typeface="Unilever Shilling" panose="020B0502020202020204" pitchFamily="34" charset="0"/>
                <a:cs typeface="Unilever Shilling" panose="020B0502020202020204" pitchFamily="34" charset="0"/>
              </a:rPr>
              <a:t>. </a:t>
            </a:r>
            <a:r>
              <a:rPr lang="en-US" sz="2000" dirty="0">
                <a:latin typeface="Unilever Shilling" panose="020B0502020202020204" pitchFamily="34" charset="0"/>
                <a:cs typeface="Unilever Shilling" panose="020B0502020202020204" pitchFamily="34" charset="0"/>
              </a:rPr>
              <a:t> (Þ </a:t>
            </a:r>
            <a:r>
              <a:rPr lang="en-US" sz="2000" baseline="-25000" dirty="0">
                <a:latin typeface="Unilever Shilling" panose="020B0502020202020204" pitchFamily="34" charset="0"/>
                <a:cs typeface="Unilever Shilling" panose="020B0502020202020204" pitchFamily="34" charset="0"/>
              </a:rPr>
              <a:t>b </a:t>
            </a:r>
            <a:r>
              <a:rPr lang="en-US" sz="2000" dirty="0">
                <a:latin typeface="Unilever Shilling" panose="020B0502020202020204" pitchFamily="34" charset="0"/>
                <a:cs typeface="Unilever Shilling" panose="020B0502020202020204" pitchFamily="34" charset="0"/>
              </a:rPr>
              <a:t>– Þ </a:t>
            </a:r>
            <a:r>
              <a:rPr lang="en-US" sz="2000" baseline="-25000" dirty="0" err="1">
                <a:latin typeface="Unilever Shilling" panose="020B0502020202020204" pitchFamily="34" charset="0"/>
                <a:cs typeface="Unilever Shilling" panose="020B0502020202020204" pitchFamily="34" charset="0"/>
              </a:rPr>
              <a:t>liq</a:t>
            </a:r>
            <a:r>
              <a:rPr lang="en-US" sz="2000" dirty="0">
                <a:latin typeface="Unilever Shilling" panose="020B0502020202020204" pitchFamily="34" charset="0"/>
                <a:cs typeface="Unilever Shilling" panose="020B0502020202020204" pitchFamily="34" charset="0"/>
              </a:rPr>
              <a:t>) and inversely proportional to viscosity v if we assume no interactions. </a:t>
            </a:r>
          </a:p>
          <a:p>
            <a:r>
              <a:rPr lang="en-US" sz="2000" dirty="0">
                <a:latin typeface="Unilever Shilling" panose="020B0502020202020204" pitchFamily="34" charset="0"/>
                <a:cs typeface="Unilever Shilling" panose="020B0502020202020204" pitchFamily="34" charset="0"/>
              </a:rPr>
              <a:t>Hence, minimizing the density difference will help to reduce settling. </a:t>
            </a:r>
          </a:p>
          <a:p>
            <a:r>
              <a:rPr lang="en-IN" sz="2000" dirty="0">
                <a:latin typeface="Unilever Shilling" panose="020B0502020202020204" pitchFamily="34" charset="0"/>
                <a:cs typeface="Unilever Shilling" panose="020B0502020202020204" pitchFamily="34" charset="0"/>
              </a:rPr>
              <a:t>The </a:t>
            </a:r>
            <a:r>
              <a:rPr lang="en-IN" sz="2000" b="1" dirty="0">
                <a:latin typeface="Unilever Shilling" panose="020B0502020202020204" pitchFamily="34" charset="0"/>
                <a:cs typeface="Unilever Shilling" panose="020B0502020202020204" pitchFamily="34" charset="0"/>
              </a:rPr>
              <a:t>serum’s bulk density is ~0.8 or 0.9 g/cm</a:t>
            </a:r>
            <a:r>
              <a:rPr lang="en-IN" sz="2000" b="1" baseline="30000" dirty="0">
                <a:latin typeface="Unilever Shilling" panose="020B0502020202020204" pitchFamily="34" charset="0"/>
                <a:cs typeface="Unilever Shilling" panose="020B0502020202020204" pitchFamily="34" charset="0"/>
              </a:rPr>
              <a:t>3</a:t>
            </a:r>
          </a:p>
          <a:p>
            <a:endParaRPr lang="en-IN" sz="2000" dirty="0">
              <a:latin typeface="Unilever Shilling" panose="020B0502020202020204" pitchFamily="34" charset="0"/>
              <a:cs typeface="Unilever Shilling" panose="020B0502020202020204" pitchFamily="34" charset="0"/>
            </a:endParaRPr>
          </a:p>
          <a:p>
            <a:endParaRPr lang="en-IN" sz="2000" dirty="0">
              <a:latin typeface="Unilever Shilling" panose="020B0502020202020204" pitchFamily="34" charset="0"/>
              <a:cs typeface="Unilever Shilling" panose="020B0502020202020204" pitchFamily="34" charset="0"/>
            </a:endParaRPr>
          </a:p>
          <a:p>
            <a:endParaRPr lang="en-IN" sz="2000" dirty="0">
              <a:latin typeface="Unilever Shilling" panose="020B0502020202020204" pitchFamily="34" charset="0"/>
              <a:cs typeface="Unilever Shilling" panose="020B0502020202020204" pitchFamily="34" charset="0"/>
            </a:endParaRPr>
          </a:p>
          <a:p>
            <a:r>
              <a:rPr lang="en-IN" sz="2000" dirty="0">
                <a:latin typeface="Unilever Shilling" panose="020B0502020202020204" pitchFamily="34" charset="0"/>
                <a:cs typeface="Unilever Shilling" panose="020B0502020202020204" pitchFamily="34" charset="0"/>
              </a:rPr>
              <a:t>2) The silicone oil in serum formulation is hydrophobic in nature. So, if we use hydrophobic beads the interaction may help the suspension.</a:t>
            </a:r>
          </a:p>
          <a:p>
            <a:endParaRPr lang="en-IN" sz="2000" dirty="0">
              <a:latin typeface="Unilever Shilling" panose="020B0502020202020204" pitchFamily="34" charset="0"/>
              <a:cs typeface="Unilever Shilling" panose="020B0502020202020204" pitchFamily="34" charset="0"/>
            </a:endParaRPr>
          </a:p>
          <a:p>
            <a:endParaRPr lang="en-IN" sz="2000" dirty="0">
              <a:latin typeface="Unilever Shilling" panose="020B0502020202020204" pitchFamily="34" charset="0"/>
              <a:cs typeface="Unilever Shilling" panose="020B0502020202020204" pitchFamily="34" charset="0"/>
            </a:endParaRPr>
          </a:p>
        </p:txBody>
      </p:sp>
      <p:sp>
        <p:nvSpPr>
          <p:cNvPr id="3" name="Title 2">
            <a:extLst>
              <a:ext uri="{FF2B5EF4-FFF2-40B4-BE49-F238E27FC236}">
                <a16:creationId xmlns:a16="http://schemas.microsoft.com/office/drawing/2014/main" id="{546BE5E4-4081-98D5-4FA2-968915D3B692}"/>
              </a:ext>
            </a:extLst>
          </p:cNvPr>
          <p:cNvSpPr>
            <a:spLocks noGrp="1"/>
          </p:cNvSpPr>
          <p:nvPr>
            <p:ph type="title"/>
          </p:nvPr>
        </p:nvSpPr>
        <p:spPr/>
        <p:txBody>
          <a:bodyPr/>
          <a:lstStyle/>
          <a:p>
            <a:r>
              <a:rPr lang="en-US" dirty="0">
                <a:latin typeface="Unilever Shilling" panose="020B0502020202020204" pitchFamily="34" charset="0"/>
                <a:cs typeface="Unilever Shilling" panose="020B0502020202020204" pitchFamily="34" charset="0"/>
              </a:rPr>
              <a:t>Conditions for suspension:</a:t>
            </a:r>
            <a:endParaRPr lang="en-IN" dirty="0">
              <a:latin typeface="Unilever Shilling" panose="020B0502020202020204" pitchFamily="34" charset="0"/>
              <a:cs typeface="Unilever Shilling" panose="020B0502020202020204" pitchFamily="34" charset="0"/>
            </a:endParaRPr>
          </a:p>
        </p:txBody>
      </p:sp>
    </p:spTree>
    <p:extLst>
      <p:ext uri="{BB962C8B-B14F-4D97-AF65-F5344CB8AC3E}">
        <p14:creationId xmlns:p14="http://schemas.microsoft.com/office/powerpoint/2010/main" val="33014491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486429-7C4A-28A2-8F2B-DDDA49850F87}"/>
              </a:ext>
            </a:extLst>
          </p:cNvPr>
          <p:cNvSpPr>
            <a:spLocks noGrp="1"/>
          </p:cNvSpPr>
          <p:nvPr>
            <p:ph type="body" sz="quarter" idx="10"/>
          </p:nvPr>
        </p:nvSpPr>
        <p:spPr>
          <a:xfrm>
            <a:off x="685800" y="1359673"/>
            <a:ext cx="10820400" cy="5231627"/>
          </a:xfrm>
        </p:spPr>
        <p:txBody>
          <a:bodyPr/>
          <a:lstStyle/>
          <a:p>
            <a:r>
              <a:rPr lang="en-US" sz="2000" dirty="0">
                <a:latin typeface="Unilever Shilling" panose="020B0502020202020204" pitchFamily="34" charset="0"/>
                <a:cs typeface="Unilever Shilling" panose="020B0502020202020204" pitchFamily="34" charset="0"/>
              </a:rPr>
              <a:t>Based on the requirements above I’ve tested with the following beads:</a:t>
            </a:r>
          </a:p>
          <a:p>
            <a:pPr marL="457200" indent="-457200">
              <a:buAutoNum type="arabicPeriod"/>
            </a:pPr>
            <a:r>
              <a:rPr lang="en-US" sz="2000" b="1" dirty="0" err="1">
                <a:latin typeface="Unilever Shilling" panose="020B0502020202020204" pitchFamily="34" charset="0"/>
                <a:cs typeface="Unilever Shilling" panose="020B0502020202020204" pitchFamily="34" charset="0"/>
              </a:rPr>
              <a:t>Cirebelle</a:t>
            </a:r>
            <a:r>
              <a:rPr lang="en-US" sz="2000" b="1" dirty="0">
                <a:latin typeface="Unilever Shilling" panose="020B0502020202020204" pitchFamily="34" charset="0"/>
                <a:cs typeface="Unilever Shilling" panose="020B0502020202020204" pitchFamily="34" charset="0"/>
              </a:rPr>
              <a:t> wax beads:</a:t>
            </a:r>
          </a:p>
          <a:p>
            <a:r>
              <a:rPr lang="en-US" sz="2000" dirty="0">
                <a:latin typeface="Unilever Shilling" panose="020B0502020202020204" pitchFamily="34" charset="0"/>
                <a:cs typeface="Unilever Shilling" panose="020B0502020202020204" pitchFamily="34" charset="0"/>
              </a:rPr>
              <a:t>	- </a:t>
            </a:r>
            <a:r>
              <a:rPr lang="en-US" sz="2000" dirty="0" err="1">
                <a:latin typeface="Unilever Shilling" panose="020B0502020202020204" pitchFamily="34" charset="0"/>
                <a:cs typeface="Unilever Shilling" panose="020B0502020202020204" pitchFamily="34" charset="0"/>
              </a:rPr>
              <a:t>cirebelle</a:t>
            </a:r>
            <a:r>
              <a:rPr lang="en-US" sz="2000" dirty="0">
                <a:latin typeface="Unilever Shilling" panose="020B0502020202020204" pitchFamily="34" charset="0"/>
                <a:cs typeface="Unilever Shilling" panose="020B0502020202020204" pitchFamily="34" charset="0"/>
              </a:rPr>
              <a:t> fine chemical</a:t>
            </a:r>
          </a:p>
          <a:p>
            <a:r>
              <a:rPr lang="en-US" sz="2000" dirty="0">
                <a:latin typeface="Unilever Shilling" panose="020B0502020202020204" pitchFamily="34" charset="0"/>
                <a:cs typeface="Unilever Shilling" panose="020B0502020202020204" pitchFamily="34" charset="0"/>
              </a:rPr>
              <a:t>	- size: 425 – 800 micron</a:t>
            </a:r>
          </a:p>
          <a:p>
            <a:r>
              <a:rPr lang="en-US" sz="2000" dirty="0">
                <a:latin typeface="Unilever Shilling" panose="020B0502020202020204" pitchFamily="34" charset="0"/>
                <a:cs typeface="Unilever Shilling" panose="020B0502020202020204" pitchFamily="34" charset="0"/>
              </a:rPr>
              <a:t>	- color: Blue</a:t>
            </a:r>
          </a:p>
          <a:p>
            <a:r>
              <a:rPr lang="en-US" sz="2000" dirty="0">
                <a:latin typeface="Unilever Shilling" panose="020B0502020202020204" pitchFamily="34" charset="0"/>
                <a:cs typeface="Unilever Shilling" panose="020B0502020202020204" pitchFamily="34" charset="0"/>
              </a:rPr>
              <a:t>	- Specific Gravity: 0.85-0.92</a:t>
            </a:r>
          </a:p>
          <a:p>
            <a:endParaRPr lang="en-US" sz="2000" dirty="0">
              <a:latin typeface="Unilever Shilling" panose="020B0502020202020204" pitchFamily="34" charset="0"/>
              <a:cs typeface="Unilever Shilling" panose="020B0502020202020204" pitchFamily="34" charset="0"/>
            </a:endParaRPr>
          </a:p>
          <a:p>
            <a:r>
              <a:rPr lang="en-US" sz="2000" dirty="0">
                <a:latin typeface="Unilever Shilling" panose="020B0502020202020204" pitchFamily="34" charset="0"/>
                <a:cs typeface="Unilever Shilling" panose="020B0502020202020204" pitchFamily="34" charset="0"/>
              </a:rPr>
              <a:t>2. </a:t>
            </a:r>
            <a:r>
              <a:rPr lang="en-US" sz="2000" b="1" dirty="0">
                <a:latin typeface="Unilever Shilling" panose="020B0502020202020204" pitchFamily="34" charset="0"/>
                <a:cs typeface="Unilever Shilling" panose="020B0502020202020204" pitchFamily="34" charset="0"/>
              </a:rPr>
              <a:t>Jojoba Ester beads:</a:t>
            </a:r>
          </a:p>
          <a:p>
            <a:r>
              <a:rPr lang="en-US" sz="2000" dirty="0">
                <a:latin typeface="Unilever Shilling" panose="020B0502020202020204" pitchFamily="34" charset="0"/>
                <a:cs typeface="Unilever Shilling" panose="020B0502020202020204" pitchFamily="34" charset="0"/>
              </a:rPr>
              <a:t>	- Floratech company</a:t>
            </a:r>
          </a:p>
          <a:p>
            <a:r>
              <a:rPr lang="en-US" sz="2000" dirty="0">
                <a:latin typeface="Unilever Shilling" panose="020B0502020202020204" pitchFamily="34" charset="0"/>
                <a:cs typeface="Unilever Shilling" panose="020B0502020202020204" pitchFamily="34" charset="0"/>
              </a:rPr>
              <a:t>	- size: 1mm</a:t>
            </a:r>
          </a:p>
          <a:p>
            <a:r>
              <a:rPr lang="en-US" sz="2000" dirty="0">
                <a:latin typeface="Unilever Shilling" panose="020B0502020202020204" pitchFamily="34" charset="0"/>
                <a:cs typeface="Unilever Shilling" panose="020B0502020202020204" pitchFamily="34" charset="0"/>
              </a:rPr>
              <a:t>	- color: Orange</a:t>
            </a:r>
          </a:p>
          <a:p>
            <a:r>
              <a:rPr lang="en-US" sz="2000" dirty="0">
                <a:latin typeface="Unilever Shilling" panose="020B0502020202020204" pitchFamily="34" charset="0"/>
                <a:cs typeface="Unilever Shilling" panose="020B0502020202020204" pitchFamily="34" charset="0"/>
              </a:rPr>
              <a:t>	- Specific Gravity: 0.85-0.92</a:t>
            </a:r>
            <a:endParaRPr lang="en-IN" sz="2000" dirty="0">
              <a:latin typeface="Unilever Shilling" panose="020B0502020202020204" pitchFamily="34" charset="0"/>
              <a:cs typeface="Unilever Shilling" panose="020B0502020202020204" pitchFamily="34" charset="0"/>
            </a:endParaRPr>
          </a:p>
        </p:txBody>
      </p:sp>
      <p:sp>
        <p:nvSpPr>
          <p:cNvPr id="3" name="Title 2">
            <a:extLst>
              <a:ext uri="{FF2B5EF4-FFF2-40B4-BE49-F238E27FC236}">
                <a16:creationId xmlns:a16="http://schemas.microsoft.com/office/drawing/2014/main" id="{75A8EED3-6045-DE34-D9FA-8B1E4CB3519D}"/>
              </a:ext>
            </a:extLst>
          </p:cNvPr>
          <p:cNvSpPr>
            <a:spLocks noGrp="1"/>
          </p:cNvSpPr>
          <p:nvPr>
            <p:ph type="title"/>
          </p:nvPr>
        </p:nvSpPr>
        <p:spPr/>
        <p:txBody>
          <a:bodyPr/>
          <a:lstStyle/>
          <a:p>
            <a:r>
              <a:rPr lang="en-US" dirty="0">
                <a:latin typeface="Unilever Shilling" panose="020B0502020202020204" pitchFamily="34" charset="0"/>
                <a:cs typeface="Unilever Shilling" panose="020B0502020202020204" pitchFamily="34" charset="0"/>
              </a:rPr>
              <a:t>Beads:</a:t>
            </a:r>
            <a:endParaRPr lang="en-IN" dirty="0">
              <a:latin typeface="Unilever Shilling" panose="020B0502020202020204" pitchFamily="34" charset="0"/>
              <a:cs typeface="Unilever Shilling" panose="020B0502020202020204" pitchFamily="34" charset="0"/>
            </a:endParaRPr>
          </a:p>
        </p:txBody>
      </p:sp>
    </p:spTree>
    <p:extLst>
      <p:ext uri="{BB962C8B-B14F-4D97-AF65-F5344CB8AC3E}">
        <p14:creationId xmlns:p14="http://schemas.microsoft.com/office/powerpoint/2010/main" val="42223705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99B898-0A3A-5A50-B3E4-7912B6EAB7FD}"/>
              </a:ext>
            </a:extLst>
          </p:cNvPr>
          <p:cNvSpPr>
            <a:spLocks noGrp="1"/>
          </p:cNvSpPr>
          <p:nvPr>
            <p:ph type="body" sz="quarter" idx="10"/>
          </p:nvPr>
        </p:nvSpPr>
        <p:spPr/>
        <p:txBody>
          <a:bodyPr/>
          <a:lstStyle/>
          <a:p>
            <a:r>
              <a:rPr lang="en-US" sz="2000" b="1" dirty="0">
                <a:latin typeface="Unilever Shilling" panose="020B0502020202020204" pitchFamily="34" charset="0"/>
                <a:cs typeface="Unilever Shilling" panose="020B0502020202020204" pitchFamily="34" charset="0"/>
              </a:rPr>
              <a:t>If we put a single wax bead in the serum formulation, we can observe:</a:t>
            </a:r>
          </a:p>
          <a:p>
            <a:pPr marL="285750" indent="-285750">
              <a:buFontTx/>
              <a:buChar char="-"/>
            </a:pPr>
            <a:r>
              <a:rPr lang="en-US" sz="2000" dirty="0">
                <a:latin typeface="Unilever Shilling" panose="020B0502020202020204" pitchFamily="34" charset="0"/>
                <a:cs typeface="Unilever Shilling" panose="020B0502020202020204" pitchFamily="34" charset="0"/>
              </a:rPr>
              <a:t>The beads are moving randomly up and down at about 0.2-0.3 cm/min.</a:t>
            </a:r>
          </a:p>
          <a:p>
            <a:pPr marL="285750" indent="-285750">
              <a:buFontTx/>
              <a:buChar char="-"/>
            </a:pPr>
            <a:r>
              <a:rPr lang="en-US" sz="2000" dirty="0">
                <a:latin typeface="Unilever Shilling" panose="020B0502020202020204" pitchFamily="34" charset="0"/>
                <a:cs typeface="Unilever Shilling" panose="020B0502020202020204" pitchFamily="34" charset="0"/>
              </a:rPr>
              <a:t>Eventually it will settle down at the bottom or at the surface of the wall or air silicone interface.</a:t>
            </a:r>
          </a:p>
          <a:p>
            <a:endParaRPr lang="en-US" sz="2000" dirty="0">
              <a:latin typeface="Unilever Shilling" panose="020B0502020202020204" pitchFamily="34" charset="0"/>
              <a:cs typeface="Unilever Shilling" panose="020B0502020202020204" pitchFamily="34" charset="0"/>
            </a:endParaRPr>
          </a:p>
          <a:p>
            <a:r>
              <a:rPr lang="en-US" sz="2000" b="1" dirty="0">
                <a:latin typeface="Unilever Shilling" panose="020B0502020202020204" pitchFamily="34" charset="0"/>
                <a:cs typeface="Unilever Shilling" panose="020B0502020202020204" pitchFamily="34" charset="0"/>
              </a:rPr>
              <a:t>Explanation:</a:t>
            </a:r>
          </a:p>
          <a:p>
            <a:r>
              <a:rPr lang="en-US" sz="2000" dirty="0">
                <a:latin typeface="Unilever Shilling" panose="020B0502020202020204" pitchFamily="34" charset="0"/>
                <a:cs typeface="Unilever Shilling" panose="020B0502020202020204" pitchFamily="34" charset="0"/>
              </a:rPr>
              <a:t>The main governing force here is </a:t>
            </a:r>
            <a:r>
              <a:rPr lang="en-US" sz="2000" b="1" dirty="0">
                <a:latin typeface="Unilever Shilling" panose="020B0502020202020204" pitchFamily="34" charset="0"/>
                <a:cs typeface="Unilever Shilling" panose="020B0502020202020204" pitchFamily="34" charset="0"/>
              </a:rPr>
              <a:t>hydrophobic interaction </a:t>
            </a:r>
            <a:r>
              <a:rPr lang="en-US" sz="2000" dirty="0">
                <a:latin typeface="Unilever Shilling" panose="020B0502020202020204" pitchFamily="34" charset="0"/>
                <a:cs typeface="Unilever Shilling" panose="020B0502020202020204" pitchFamily="34" charset="0"/>
              </a:rPr>
              <a:t>between the serum and the beads. The </a:t>
            </a:r>
            <a:r>
              <a:rPr lang="en-US" sz="2000" b="1" dirty="0">
                <a:latin typeface="Unilever Shilling" panose="020B0502020202020204" pitchFamily="34" charset="0"/>
                <a:cs typeface="Unilever Shilling" panose="020B0502020202020204" pitchFamily="34" charset="0"/>
              </a:rPr>
              <a:t>effect of gravity is much less</a:t>
            </a:r>
            <a:r>
              <a:rPr lang="en-US" sz="2000" dirty="0">
                <a:latin typeface="Unilever Shilling" panose="020B0502020202020204" pitchFamily="34" charset="0"/>
                <a:cs typeface="Unilever Shilling" panose="020B0502020202020204" pitchFamily="34" charset="0"/>
              </a:rPr>
              <a:t> here as the density of both beads and fluid are roughly same.</a:t>
            </a:r>
          </a:p>
          <a:p>
            <a:r>
              <a:rPr lang="en-US" sz="2000" dirty="0">
                <a:latin typeface="Unilever Shilling" panose="020B0502020202020204" pitchFamily="34" charset="0"/>
                <a:cs typeface="Unilever Shilling" panose="020B0502020202020204" pitchFamily="34" charset="0"/>
              </a:rPr>
              <a:t>From energy point of view, we can say that when the bead is at the surface of wall or interface with air, its </a:t>
            </a:r>
            <a:r>
              <a:rPr lang="en-US" sz="2000" b="1" dirty="0">
                <a:latin typeface="Unilever Shilling" panose="020B0502020202020204" pitchFamily="34" charset="0"/>
                <a:cs typeface="Unilever Shilling" panose="020B0502020202020204" pitchFamily="34" charset="0"/>
              </a:rPr>
              <a:t>free energy is minimum </a:t>
            </a:r>
            <a:r>
              <a:rPr lang="en-US" sz="2000" dirty="0">
                <a:latin typeface="Unilever Shilling" panose="020B0502020202020204" pitchFamily="34" charset="0"/>
                <a:cs typeface="Unilever Shilling" panose="020B0502020202020204" pitchFamily="34" charset="0"/>
              </a:rPr>
              <a:t>and so it sticks to that place.</a:t>
            </a:r>
          </a:p>
          <a:p>
            <a:r>
              <a:rPr lang="en-US" sz="2000" dirty="0">
                <a:latin typeface="Unilever Shilling" panose="020B0502020202020204" pitchFamily="34" charset="0"/>
                <a:cs typeface="Unilever Shilling" panose="020B0502020202020204" pitchFamily="34" charset="0"/>
              </a:rPr>
              <a:t>If there are multiple beads together, there are interaction between them as well which promotes</a:t>
            </a:r>
            <a:r>
              <a:rPr lang="en-US" sz="2000" b="1" dirty="0">
                <a:latin typeface="Unilever Shilling" panose="020B0502020202020204" pitchFamily="34" charset="0"/>
                <a:cs typeface="Unilever Shilling" panose="020B0502020202020204" pitchFamily="34" charset="0"/>
              </a:rPr>
              <a:t> aggregation and further settlement </a:t>
            </a:r>
            <a:r>
              <a:rPr lang="en-US" sz="2000" dirty="0">
                <a:latin typeface="Unilever Shilling" panose="020B0502020202020204" pitchFamily="34" charset="0"/>
                <a:cs typeface="Unilever Shilling" panose="020B0502020202020204" pitchFamily="34" charset="0"/>
              </a:rPr>
              <a:t>due to weight.</a:t>
            </a:r>
          </a:p>
        </p:txBody>
      </p:sp>
      <p:sp>
        <p:nvSpPr>
          <p:cNvPr id="3" name="Title 2">
            <a:extLst>
              <a:ext uri="{FF2B5EF4-FFF2-40B4-BE49-F238E27FC236}">
                <a16:creationId xmlns:a16="http://schemas.microsoft.com/office/drawing/2014/main" id="{A1A76B17-E57F-1E29-6B43-FB1AA838E6D7}"/>
              </a:ext>
            </a:extLst>
          </p:cNvPr>
          <p:cNvSpPr>
            <a:spLocks noGrp="1"/>
          </p:cNvSpPr>
          <p:nvPr>
            <p:ph type="title"/>
          </p:nvPr>
        </p:nvSpPr>
        <p:spPr>
          <a:xfrm>
            <a:off x="685800" y="437499"/>
            <a:ext cx="10820400" cy="400110"/>
          </a:xfrm>
        </p:spPr>
        <p:txBody>
          <a:bodyPr/>
          <a:lstStyle/>
          <a:p>
            <a:r>
              <a:rPr lang="en-US" dirty="0">
                <a:latin typeface="Unilever Shilling" panose="020B0502020202020204" pitchFamily="34" charset="0"/>
                <a:cs typeface="Unilever Shilling" panose="020B0502020202020204" pitchFamily="34" charset="0"/>
              </a:rPr>
              <a:t>Movement of single bead in serum:</a:t>
            </a:r>
            <a:endParaRPr lang="en-IN" dirty="0">
              <a:latin typeface="Unilever Shilling" panose="020B0502020202020204" pitchFamily="34" charset="0"/>
              <a:cs typeface="Unilever Shilling" panose="020B0502020202020204" pitchFamily="34" charset="0"/>
            </a:endParaRPr>
          </a:p>
        </p:txBody>
      </p:sp>
    </p:spTree>
    <p:extLst>
      <p:ext uri="{BB962C8B-B14F-4D97-AF65-F5344CB8AC3E}">
        <p14:creationId xmlns:p14="http://schemas.microsoft.com/office/powerpoint/2010/main" val="36046170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D0D71A-EEBB-ABF2-2C9C-5A2D80449450}"/>
              </a:ext>
            </a:extLst>
          </p:cNvPr>
          <p:cNvSpPr>
            <a:spLocks noGrp="1"/>
          </p:cNvSpPr>
          <p:nvPr>
            <p:ph type="body" sz="quarter" idx="10"/>
          </p:nvPr>
        </p:nvSpPr>
        <p:spPr>
          <a:xfrm>
            <a:off x="685800" y="1359673"/>
            <a:ext cx="10820400" cy="5123320"/>
          </a:xfrm>
        </p:spPr>
        <p:txBody>
          <a:bodyPr/>
          <a:lstStyle/>
          <a:p>
            <a:r>
              <a:rPr lang="en-US" b="1" dirty="0">
                <a:latin typeface="Unilever Shilling" panose="020B0502020202020204" pitchFamily="34" charset="0"/>
                <a:cs typeface="Unilever Shilling" panose="020B0502020202020204" pitchFamily="34" charset="0"/>
              </a:rPr>
              <a:t>With the explanation mentioned above there can be two ways to solve this problem: </a:t>
            </a:r>
          </a:p>
          <a:p>
            <a:r>
              <a:rPr lang="en-US" b="1" dirty="0">
                <a:latin typeface="Unilever Shilling" panose="020B0502020202020204" pitchFamily="34" charset="0"/>
                <a:cs typeface="Unilever Shilling" panose="020B0502020202020204" pitchFamily="34" charset="0"/>
              </a:rPr>
              <a:t>1.</a:t>
            </a:r>
          </a:p>
          <a:p>
            <a:r>
              <a:rPr lang="en-US" dirty="0">
                <a:latin typeface="Unilever Shilling" panose="020B0502020202020204" pitchFamily="34" charset="0"/>
                <a:cs typeface="Unilever Shilling" panose="020B0502020202020204" pitchFamily="34" charset="0"/>
              </a:rPr>
              <a:t>Irrespective of the nature of beads, if we find some </a:t>
            </a:r>
            <a:r>
              <a:rPr lang="en-US" b="1" dirty="0">
                <a:latin typeface="Unilever Shilling" panose="020B0502020202020204" pitchFamily="34" charset="0"/>
                <a:cs typeface="Unilever Shilling" panose="020B0502020202020204" pitchFamily="34" charset="0"/>
              </a:rPr>
              <a:t>cross-polymer or suspending agents or thickeners </a:t>
            </a:r>
            <a:r>
              <a:rPr lang="en-US" dirty="0">
                <a:latin typeface="Unilever Shilling" panose="020B0502020202020204" pitchFamily="34" charset="0"/>
                <a:cs typeface="Unilever Shilling" panose="020B0502020202020204" pitchFamily="34" charset="0"/>
              </a:rPr>
              <a:t>which can make a </a:t>
            </a:r>
            <a:r>
              <a:rPr lang="en-US" b="1" dirty="0">
                <a:latin typeface="Unilever Shilling" panose="020B0502020202020204" pitchFamily="34" charset="0"/>
                <a:cs typeface="Unilever Shilling" panose="020B0502020202020204" pitchFamily="34" charset="0"/>
              </a:rPr>
              <a:t>3d network</a:t>
            </a:r>
            <a:r>
              <a:rPr lang="en-US" dirty="0">
                <a:latin typeface="Unilever Shilling" panose="020B0502020202020204" pitchFamily="34" charset="0"/>
                <a:cs typeface="Unilever Shilling" panose="020B0502020202020204" pitchFamily="34" charset="0"/>
              </a:rPr>
              <a:t> then the </a:t>
            </a:r>
            <a:r>
              <a:rPr lang="en-US" b="1" dirty="0">
                <a:latin typeface="Unilever Shilling" panose="020B0502020202020204" pitchFamily="34" charset="0"/>
                <a:cs typeface="Unilever Shilling" panose="020B0502020202020204" pitchFamily="34" charset="0"/>
              </a:rPr>
              <a:t>beads can be trapped </a:t>
            </a:r>
            <a:r>
              <a:rPr lang="en-US" dirty="0">
                <a:latin typeface="Unilever Shilling" panose="020B0502020202020204" pitchFamily="34" charset="0"/>
                <a:cs typeface="Unilever Shilling" panose="020B0502020202020204" pitchFamily="34" charset="0"/>
              </a:rPr>
              <a:t>into them and stay suspended.</a:t>
            </a:r>
          </a:p>
          <a:p>
            <a:r>
              <a:rPr lang="en-US" dirty="0">
                <a:latin typeface="Unilever Shilling" panose="020B0502020202020204" pitchFamily="34" charset="0"/>
                <a:cs typeface="Unilever Shilling" panose="020B0502020202020204" pitchFamily="34" charset="0"/>
              </a:rPr>
              <a:t>So, we need to scout materials which satisfy the following conditions:</a:t>
            </a:r>
          </a:p>
          <a:p>
            <a:pPr marL="342900" indent="-342900">
              <a:buFont typeface="Arial" panose="020B0604020202020204" pitchFamily="34" charset="0"/>
              <a:buChar char="•"/>
            </a:pPr>
            <a:r>
              <a:rPr lang="en-US" dirty="0">
                <a:latin typeface="Unilever Shilling" panose="020B0502020202020204" pitchFamily="34" charset="0"/>
                <a:cs typeface="Unilever Shilling" panose="020B0502020202020204" pitchFamily="34" charset="0"/>
              </a:rPr>
              <a:t>It is </a:t>
            </a:r>
            <a:r>
              <a:rPr lang="en-US" b="1" dirty="0">
                <a:latin typeface="Unilever Shilling" panose="020B0502020202020204" pitchFamily="34" charset="0"/>
                <a:cs typeface="Unilever Shilling" panose="020B0502020202020204" pitchFamily="34" charset="0"/>
              </a:rPr>
              <a:t>compatible with DC-245</a:t>
            </a:r>
          </a:p>
          <a:p>
            <a:pPr marL="342900" indent="-342900">
              <a:buFont typeface="Arial" panose="020B0604020202020204" pitchFamily="34" charset="0"/>
              <a:buChar char="•"/>
            </a:pPr>
            <a:r>
              <a:rPr lang="en-US" dirty="0">
                <a:latin typeface="Unilever Shilling" panose="020B0502020202020204" pitchFamily="34" charset="0"/>
                <a:cs typeface="Unilever Shilling" panose="020B0502020202020204" pitchFamily="34" charset="0"/>
              </a:rPr>
              <a:t>It makes the </a:t>
            </a:r>
            <a:r>
              <a:rPr lang="en-US" b="1" dirty="0">
                <a:latin typeface="Unilever Shilling" panose="020B0502020202020204" pitchFamily="34" charset="0"/>
                <a:cs typeface="Unilever Shilling" panose="020B0502020202020204" pitchFamily="34" charset="0"/>
              </a:rPr>
              <a:t>solution transparent </a:t>
            </a:r>
            <a:r>
              <a:rPr lang="en-US" dirty="0">
                <a:latin typeface="Unilever Shilling" panose="020B0502020202020204" pitchFamily="34" charset="0"/>
                <a:cs typeface="Unilever Shilling" panose="020B0502020202020204" pitchFamily="34" charset="0"/>
              </a:rPr>
              <a:t>or little hazy but not completely opaque.</a:t>
            </a:r>
          </a:p>
          <a:p>
            <a:pPr marL="342900" indent="-342900">
              <a:buFont typeface="Arial" panose="020B0604020202020204" pitchFamily="34" charset="0"/>
              <a:buChar char="•"/>
            </a:pPr>
            <a:r>
              <a:rPr lang="en-US" dirty="0">
                <a:latin typeface="Unilever Shilling" panose="020B0502020202020204" pitchFamily="34" charset="0"/>
                <a:cs typeface="Unilever Shilling" panose="020B0502020202020204" pitchFamily="34" charset="0"/>
              </a:rPr>
              <a:t>It does not increase the viscosity more than 50% or change the rheology to gel like substances.</a:t>
            </a:r>
          </a:p>
          <a:p>
            <a:endParaRPr lang="en-US" dirty="0">
              <a:latin typeface="Unilever Shilling" panose="020B0502020202020204" pitchFamily="34" charset="0"/>
              <a:cs typeface="Unilever Shilling" panose="020B0502020202020204" pitchFamily="34" charset="0"/>
            </a:endParaRPr>
          </a:p>
          <a:p>
            <a:r>
              <a:rPr lang="en-US" b="1" dirty="0">
                <a:latin typeface="Unilever Shilling" panose="020B0502020202020204" pitchFamily="34" charset="0"/>
                <a:cs typeface="Unilever Shilling" panose="020B0502020202020204" pitchFamily="34" charset="0"/>
              </a:rPr>
              <a:t>2.</a:t>
            </a:r>
          </a:p>
          <a:p>
            <a:r>
              <a:rPr lang="en-US" dirty="0">
                <a:latin typeface="Unilever Shilling" panose="020B0502020202020204" pitchFamily="34" charset="0"/>
                <a:cs typeface="Unilever Shilling" panose="020B0502020202020204" pitchFamily="34" charset="0"/>
              </a:rPr>
              <a:t>The other way to solve it is the using some surfactant.</a:t>
            </a:r>
          </a:p>
          <a:p>
            <a:r>
              <a:rPr lang="en-US" dirty="0">
                <a:latin typeface="Unilever Shilling" panose="020B0502020202020204" pitchFamily="34" charset="0"/>
                <a:cs typeface="Unilever Shilling" panose="020B0502020202020204" pitchFamily="34" charset="0"/>
              </a:rPr>
              <a:t>In this case, let’s think the beads as a separate phase all together. So, if we use beads </a:t>
            </a:r>
            <a:r>
              <a:rPr lang="en-US" b="1" dirty="0">
                <a:latin typeface="Unilever Shilling" panose="020B0502020202020204" pitchFamily="34" charset="0"/>
                <a:cs typeface="Unilever Shilling" panose="020B0502020202020204" pitchFamily="34" charset="0"/>
              </a:rPr>
              <a:t>with hydrophilic coating</a:t>
            </a:r>
            <a:r>
              <a:rPr lang="en-US" dirty="0">
                <a:latin typeface="Unilever Shilling" panose="020B0502020202020204" pitchFamily="34" charset="0"/>
                <a:cs typeface="Unilever Shilling" panose="020B0502020202020204" pitchFamily="34" charset="0"/>
              </a:rPr>
              <a:t>(mica, TiO2) and we have </a:t>
            </a:r>
            <a:r>
              <a:rPr lang="en-US" b="1" dirty="0">
                <a:latin typeface="Unilever Shilling" panose="020B0502020202020204" pitchFamily="34" charset="0"/>
                <a:cs typeface="Unilever Shilling" panose="020B0502020202020204" pitchFamily="34" charset="0"/>
              </a:rPr>
              <a:t>silicone oil which is hydrophobic</a:t>
            </a:r>
            <a:r>
              <a:rPr lang="en-US" dirty="0">
                <a:latin typeface="Unilever Shilling" panose="020B0502020202020204" pitchFamily="34" charset="0"/>
                <a:cs typeface="Unilever Shilling" panose="020B0502020202020204" pitchFamily="34" charset="0"/>
              </a:rPr>
              <a:t>, we can use some </a:t>
            </a:r>
            <a:r>
              <a:rPr lang="en-US" b="1" dirty="0">
                <a:latin typeface="Unilever Shilling" panose="020B0502020202020204" pitchFamily="34" charset="0"/>
                <a:cs typeface="Unilever Shilling" panose="020B0502020202020204" pitchFamily="34" charset="0"/>
              </a:rPr>
              <a:t>surfactant to disperse the beads in silicone</a:t>
            </a:r>
            <a:r>
              <a:rPr lang="en-US" dirty="0">
                <a:latin typeface="Unilever Shilling" panose="020B0502020202020204" pitchFamily="34" charset="0"/>
                <a:cs typeface="Unilever Shilling" panose="020B0502020202020204" pitchFamily="34" charset="0"/>
              </a:rPr>
              <a:t>. </a:t>
            </a:r>
          </a:p>
          <a:p>
            <a:r>
              <a:rPr lang="en-US" dirty="0">
                <a:latin typeface="Unilever Shilling" panose="020B0502020202020204" pitchFamily="34" charset="0"/>
                <a:cs typeface="Unilever Shilling" panose="020B0502020202020204" pitchFamily="34" charset="0"/>
              </a:rPr>
              <a:t>Then the problem can be thought of </a:t>
            </a:r>
            <a:r>
              <a:rPr lang="en-US" b="1" dirty="0">
                <a:latin typeface="Unilever Shilling" panose="020B0502020202020204" pitchFamily="34" charset="0"/>
                <a:cs typeface="Unilever Shilling" panose="020B0502020202020204" pitchFamily="34" charset="0"/>
              </a:rPr>
              <a:t>an emulsion formation or dispersion problem</a:t>
            </a:r>
            <a:r>
              <a:rPr lang="en-US" dirty="0">
                <a:latin typeface="Unilever Shilling" panose="020B0502020202020204" pitchFamily="34" charset="0"/>
                <a:cs typeface="Unilever Shilling" panose="020B0502020202020204" pitchFamily="34" charset="0"/>
              </a:rPr>
              <a:t>.</a:t>
            </a:r>
            <a:endParaRPr lang="en-IN" dirty="0">
              <a:latin typeface="Unilever Shilling" panose="020B0502020202020204" pitchFamily="34" charset="0"/>
              <a:cs typeface="Unilever Shilling" panose="020B0502020202020204" pitchFamily="34" charset="0"/>
            </a:endParaRPr>
          </a:p>
        </p:txBody>
      </p:sp>
      <p:sp>
        <p:nvSpPr>
          <p:cNvPr id="3" name="Title 2">
            <a:extLst>
              <a:ext uri="{FF2B5EF4-FFF2-40B4-BE49-F238E27FC236}">
                <a16:creationId xmlns:a16="http://schemas.microsoft.com/office/drawing/2014/main" id="{9B8C24A1-CBD9-418A-13BC-69230A87BC00}"/>
              </a:ext>
            </a:extLst>
          </p:cNvPr>
          <p:cNvSpPr>
            <a:spLocks noGrp="1"/>
          </p:cNvSpPr>
          <p:nvPr>
            <p:ph type="title"/>
          </p:nvPr>
        </p:nvSpPr>
        <p:spPr>
          <a:xfrm>
            <a:off x="685800" y="437499"/>
            <a:ext cx="10820400" cy="441448"/>
          </a:xfrm>
        </p:spPr>
        <p:txBody>
          <a:bodyPr/>
          <a:lstStyle/>
          <a:p>
            <a:r>
              <a:rPr lang="en-US" dirty="0">
                <a:latin typeface="Unilever Shilling" panose="020B0502020202020204" pitchFamily="34" charset="0"/>
                <a:cs typeface="Unilever Shilling" panose="020B0502020202020204" pitchFamily="34" charset="0"/>
              </a:rPr>
              <a:t>Ways of suspending beads in hair serum:</a:t>
            </a:r>
            <a:endParaRPr lang="en-IN" dirty="0">
              <a:latin typeface="Unilever Shilling" panose="020B0502020202020204" pitchFamily="34" charset="0"/>
              <a:cs typeface="Unilever Shilling" panose="020B0502020202020204" pitchFamily="34" charset="0"/>
            </a:endParaRPr>
          </a:p>
        </p:txBody>
      </p:sp>
    </p:spTree>
    <p:extLst>
      <p:ext uri="{BB962C8B-B14F-4D97-AF65-F5344CB8AC3E}">
        <p14:creationId xmlns:p14="http://schemas.microsoft.com/office/powerpoint/2010/main" val="18682943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DB5898-40CD-0253-1613-B2DF2E46C73C}"/>
              </a:ext>
            </a:extLst>
          </p:cNvPr>
          <p:cNvSpPr>
            <a:spLocks noGrp="1"/>
          </p:cNvSpPr>
          <p:nvPr>
            <p:ph type="body" sz="quarter" idx="10"/>
          </p:nvPr>
        </p:nvSpPr>
        <p:spPr/>
        <p:txBody>
          <a:bodyPr/>
          <a:lstStyle/>
          <a:p>
            <a:pPr marL="342900" indent="-342900">
              <a:buAutoNum type="arabicPeriod"/>
            </a:pPr>
            <a:r>
              <a:rPr lang="en-US" b="1" dirty="0">
                <a:latin typeface="Unilever Shilling" panose="020B0502020202020204" pitchFamily="34" charset="0"/>
                <a:cs typeface="Unilever Shilling" panose="020B0502020202020204" pitchFamily="34" charset="0"/>
              </a:rPr>
              <a:t>Entanglement: </a:t>
            </a:r>
            <a:r>
              <a:rPr lang="en-US" dirty="0">
                <a:latin typeface="Unilever Shilling" panose="020B0502020202020204" pitchFamily="34" charset="0"/>
                <a:cs typeface="Unilever Shilling" panose="020B0502020202020204" pitchFamily="34" charset="0"/>
              </a:rPr>
              <a:t>In this procedure polymer chains are dissolved in a solvent and entangles like soft, cooked spaghetti. Solution viscosity increases as the chains wrap around each other.</a:t>
            </a:r>
          </a:p>
          <a:p>
            <a:pPr marL="342900" indent="-342900">
              <a:buAutoNum type="arabicPeriod"/>
            </a:pPr>
            <a:r>
              <a:rPr lang="en-US" b="1" dirty="0">
                <a:latin typeface="Unilever Shilling" panose="020B0502020202020204" pitchFamily="34" charset="0"/>
                <a:cs typeface="Unilever Shilling" panose="020B0502020202020204" pitchFamily="34" charset="0"/>
              </a:rPr>
              <a:t>Cross-linking</a:t>
            </a:r>
            <a:r>
              <a:rPr lang="en-US" dirty="0">
                <a:latin typeface="Unilever Shilling" panose="020B0502020202020204" pitchFamily="34" charset="0"/>
                <a:cs typeface="Unilever Shilling" panose="020B0502020202020204" pitchFamily="34" charset="0"/>
              </a:rPr>
              <a:t>: Cross-linking polymers, that have two functional group which can interact with each other and help in making a 3d network structure in some compatible solvent.</a:t>
            </a:r>
          </a:p>
          <a:p>
            <a:pPr marL="342900" indent="-342900">
              <a:buAutoNum type="arabicPeriod"/>
            </a:pPr>
            <a:r>
              <a:rPr lang="en-US" b="1" dirty="0">
                <a:latin typeface="Unilever Shilling" panose="020B0502020202020204" pitchFamily="34" charset="0"/>
                <a:cs typeface="Unilever Shilling" panose="020B0502020202020204" pitchFamily="34" charset="0"/>
              </a:rPr>
              <a:t>Cluster formation : </a:t>
            </a:r>
            <a:r>
              <a:rPr lang="en-US" dirty="0">
                <a:latin typeface="Unilever Shilling" panose="020B0502020202020204" pitchFamily="34" charset="0"/>
                <a:cs typeface="Unilever Shilling" panose="020B0502020202020204" pitchFamily="34" charset="0"/>
              </a:rPr>
              <a:t>In this case, grafting the </a:t>
            </a:r>
            <a:r>
              <a:rPr lang="en-US" dirty="0" err="1">
                <a:latin typeface="Unilever Shilling" panose="020B0502020202020204" pitchFamily="34" charset="0"/>
                <a:cs typeface="Unilever Shilling" panose="020B0502020202020204" pitchFamily="34" charset="0"/>
              </a:rPr>
              <a:t>hydrophobe</a:t>
            </a:r>
            <a:r>
              <a:rPr lang="en-US" dirty="0">
                <a:latin typeface="Unilever Shilling" panose="020B0502020202020204" pitchFamily="34" charset="0"/>
                <a:cs typeface="Unilever Shilling" panose="020B0502020202020204" pitchFamily="34" charset="0"/>
              </a:rPr>
              <a:t> along the length of the hydrophilic backbone is achieved. The hydrophobic domains behave like surfactant </a:t>
            </a:r>
            <a:r>
              <a:rPr lang="en-US" dirty="0" err="1">
                <a:latin typeface="Unilever Shilling" panose="020B0502020202020204" pitchFamily="34" charset="0"/>
                <a:cs typeface="Unilever Shilling" panose="020B0502020202020204" pitchFamily="34" charset="0"/>
              </a:rPr>
              <a:t>hydrophobes</a:t>
            </a:r>
            <a:r>
              <a:rPr lang="en-US" dirty="0">
                <a:latin typeface="Unilever Shilling" panose="020B0502020202020204" pitchFamily="34" charset="0"/>
                <a:cs typeface="Unilever Shilling" panose="020B0502020202020204" pitchFamily="34" charset="0"/>
              </a:rPr>
              <a:t> and due to entropy optimization the they form cluster which help in increasing viscosity.</a:t>
            </a:r>
          </a:p>
          <a:p>
            <a:pPr marL="342900" indent="-342900">
              <a:buAutoNum type="arabicPeriod"/>
            </a:pPr>
            <a:endParaRPr lang="en-US" dirty="0">
              <a:latin typeface="Unilever Shilling" panose="020B0502020202020204" pitchFamily="34" charset="0"/>
              <a:cs typeface="Unilever Shilling" panose="020B0502020202020204" pitchFamily="34" charset="0"/>
            </a:endParaRPr>
          </a:p>
          <a:p>
            <a:r>
              <a:rPr lang="en-US" b="1" dirty="0">
                <a:latin typeface="Unilever Shilling" panose="020B0502020202020204" pitchFamily="34" charset="0"/>
                <a:cs typeface="Unilever Shilling" panose="020B0502020202020204" pitchFamily="34" charset="0"/>
              </a:rPr>
              <a:t>Suspending agents:</a:t>
            </a:r>
          </a:p>
          <a:p>
            <a:r>
              <a:rPr lang="en-US" dirty="0">
                <a:latin typeface="Unilever Shilling" panose="020B0502020202020204" pitchFamily="34" charset="0"/>
                <a:cs typeface="Unilever Shilling" panose="020B0502020202020204" pitchFamily="34" charset="0"/>
              </a:rPr>
              <a:t>PEG, Carbopol Polymer, Acrylate Copolymer/ Carbomers But all of them are compatible with aqueous</a:t>
            </a:r>
          </a:p>
          <a:p>
            <a:r>
              <a:rPr lang="en-US" dirty="0">
                <a:latin typeface="Unilever Shilling" panose="020B0502020202020204" pitchFamily="34" charset="0"/>
                <a:cs typeface="Unilever Shilling" panose="020B0502020202020204" pitchFamily="34" charset="0"/>
              </a:rPr>
              <a:t>system. </a:t>
            </a:r>
            <a:endParaRPr lang="en-IN" dirty="0">
              <a:latin typeface="Unilever Shilling" panose="020B0502020202020204" pitchFamily="34" charset="0"/>
              <a:cs typeface="Unilever Shilling" panose="020B0502020202020204" pitchFamily="34" charset="0"/>
            </a:endParaRPr>
          </a:p>
        </p:txBody>
      </p:sp>
      <p:sp>
        <p:nvSpPr>
          <p:cNvPr id="3" name="Title 2">
            <a:extLst>
              <a:ext uri="{FF2B5EF4-FFF2-40B4-BE49-F238E27FC236}">
                <a16:creationId xmlns:a16="http://schemas.microsoft.com/office/drawing/2014/main" id="{F1A3A138-0B20-39CA-4C41-7E2762CE5C20}"/>
              </a:ext>
            </a:extLst>
          </p:cNvPr>
          <p:cNvSpPr>
            <a:spLocks noGrp="1"/>
          </p:cNvSpPr>
          <p:nvPr>
            <p:ph type="title"/>
          </p:nvPr>
        </p:nvSpPr>
        <p:spPr/>
        <p:txBody>
          <a:bodyPr/>
          <a:lstStyle/>
          <a:p>
            <a:r>
              <a:rPr lang="en-US" dirty="0"/>
              <a:t>How do suspending agents work?</a:t>
            </a:r>
            <a:endParaRPr lang="en-IN" dirty="0"/>
          </a:p>
        </p:txBody>
      </p:sp>
    </p:spTree>
    <p:extLst>
      <p:ext uri="{BB962C8B-B14F-4D97-AF65-F5344CB8AC3E}">
        <p14:creationId xmlns:p14="http://schemas.microsoft.com/office/powerpoint/2010/main" val="15907592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5EB5F5-4EBF-73F0-1437-00293959EF56}"/>
              </a:ext>
            </a:extLst>
          </p:cNvPr>
          <p:cNvSpPr>
            <a:spLocks noGrp="1"/>
          </p:cNvSpPr>
          <p:nvPr>
            <p:ph type="body" sz="quarter" idx="10"/>
          </p:nvPr>
        </p:nvSpPr>
        <p:spPr>
          <a:xfrm>
            <a:off x="635000" y="1107219"/>
            <a:ext cx="10820400" cy="4643561"/>
          </a:xfrm>
        </p:spPr>
        <p:txBody>
          <a:bodyPr/>
          <a:lstStyle/>
          <a:p>
            <a:r>
              <a:rPr lang="en-US" sz="2000" b="1" dirty="0">
                <a:latin typeface="Unilever Shilling" panose="020B0502020202020204" pitchFamily="34" charset="0"/>
                <a:cs typeface="Unilever Shilling" panose="020B0502020202020204" pitchFamily="34" charset="0"/>
              </a:rPr>
              <a:t>Control Sample:</a:t>
            </a:r>
            <a:r>
              <a:rPr lang="en-IN" sz="2000" b="1" dirty="0">
                <a:latin typeface="Unilever Shilling" panose="020B0502020202020204" pitchFamily="34" charset="0"/>
                <a:cs typeface="Unilever Shilling" panose="020B0502020202020204" pitchFamily="34" charset="0"/>
              </a:rPr>
              <a:t> </a:t>
            </a:r>
            <a:r>
              <a:rPr lang="en-IN" sz="2000" dirty="0">
                <a:latin typeface="Unilever Shilling" panose="020B0502020202020204" pitchFamily="34" charset="0"/>
                <a:cs typeface="Unilever Shilling" panose="020B0502020202020204" pitchFamily="34" charset="0"/>
              </a:rPr>
              <a:t>DV IR serum</a:t>
            </a:r>
          </a:p>
          <a:p>
            <a:r>
              <a:rPr lang="en-IN" sz="2000" b="1" dirty="0">
                <a:latin typeface="Unilever Shilling" panose="020B0502020202020204" pitchFamily="34" charset="0"/>
                <a:cs typeface="Unilever Shilling" panose="020B0502020202020204" pitchFamily="34" charset="0"/>
              </a:rPr>
              <a:t>Formulation and processing:</a:t>
            </a:r>
          </a:p>
          <a:p>
            <a:endParaRPr lang="en-IN" sz="2000" dirty="0">
              <a:latin typeface="Unilever Shilling" panose="020B0502020202020204" pitchFamily="34" charset="0"/>
              <a:cs typeface="Unilever Shilling" panose="020B0502020202020204" pitchFamily="34" charset="0"/>
            </a:endParaRPr>
          </a:p>
          <a:p>
            <a:endParaRPr lang="en-IN" sz="2000" dirty="0">
              <a:latin typeface="Unilever Shilling" panose="020B0502020202020204" pitchFamily="34" charset="0"/>
              <a:cs typeface="Unilever Shilling" panose="020B0502020202020204" pitchFamily="34" charset="0"/>
            </a:endParaRPr>
          </a:p>
          <a:p>
            <a:endParaRPr lang="en-IN" sz="2000" dirty="0">
              <a:latin typeface="Unilever Shilling" panose="020B0502020202020204" pitchFamily="34" charset="0"/>
              <a:cs typeface="Unilever Shilling" panose="020B0502020202020204" pitchFamily="34" charset="0"/>
            </a:endParaRPr>
          </a:p>
          <a:p>
            <a:endParaRPr lang="en-IN" sz="2000" dirty="0">
              <a:latin typeface="Unilever Shilling" panose="020B0502020202020204" pitchFamily="34" charset="0"/>
              <a:cs typeface="Unilever Shilling" panose="020B0502020202020204" pitchFamily="34" charset="0"/>
            </a:endParaRPr>
          </a:p>
          <a:p>
            <a:pPr>
              <a:lnSpc>
                <a:spcPct val="107000"/>
              </a:lnSpc>
              <a:spcAft>
                <a:spcPts val="800"/>
              </a:spcAft>
            </a:pPr>
            <a:endParaRPr lang="en-IN" sz="2000" kern="100" dirty="0">
              <a:latin typeface="Unilever Shilling" panose="020B0502020202020204" pitchFamily="34" charset="0"/>
              <a:ea typeface="Calibri" panose="020F0502020204030204" pitchFamily="34" charset="0"/>
              <a:cs typeface="Unilever Shilling" panose="020B0502020202020204" pitchFamily="34" charset="0"/>
            </a:endParaRPr>
          </a:p>
          <a:p>
            <a:pPr>
              <a:lnSpc>
                <a:spcPct val="107000"/>
              </a:lnSpc>
              <a:spcAft>
                <a:spcPts val="800"/>
              </a:spcAft>
            </a:pPr>
            <a:r>
              <a:rPr lang="en-US" sz="2000" kern="100" dirty="0">
                <a:latin typeface="Unilever Shilling" panose="020B0502020202020204" pitchFamily="34" charset="0"/>
                <a:ea typeface="Calibri" panose="020F0502020204030204" pitchFamily="34" charset="0"/>
                <a:cs typeface="Unilever Shilling" panose="020B0502020202020204" pitchFamily="34" charset="0"/>
              </a:rPr>
              <a:t>Now, we have devised series of experiments with different agents and all the observations are noted as following.</a:t>
            </a:r>
          </a:p>
          <a:p>
            <a:pPr>
              <a:lnSpc>
                <a:spcPct val="107000"/>
              </a:lnSpc>
              <a:spcAft>
                <a:spcPts val="800"/>
              </a:spcAft>
            </a:pPr>
            <a:r>
              <a:rPr lang="en-US" sz="2000" b="1" kern="100" dirty="0">
                <a:latin typeface="Unilever Shilling" panose="020B0502020202020204" pitchFamily="34" charset="0"/>
                <a:ea typeface="Calibri" panose="020F0502020204030204" pitchFamily="34" charset="0"/>
                <a:cs typeface="Unilever Shilling" panose="020B0502020202020204" pitchFamily="34" charset="0"/>
              </a:rPr>
              <a:t>NOTE:  </a:t>
            </a:r>
            <a:r>
              <a:rPr lang="en-US" sz="2000" kern="100" dirty="0">
                <a:latin typeface="Unilever Shilling" panose="020B0502020202020204" pitchFamily="34" charset="0"/>
                <a:ea typeface="Calibri" panose="020F0502020204030204" pitchFamily="34" charset="0"/>
                <a:cs typeface="Unilever Shilling" panose="020B0502020202020204" pitchFamily="34" charset="0"/>
              </a:rPr>
              <a:t>Miss DV LLF2 which was used as perfume in original DV IR formulation is removed as it is making the serum opaque.</a:t>
            </a:r>
            <a:endParaRPr lang="en-IN" sz="2000" kern="100" dirty="0">
              <a:latin typeface="Unilever Shilling" panose="020B0502020202020204" pitchFamily="34" charset="0"/>
              <a:ea typeface="Calibri" panose="020F0502020204030204" pitchFamily="34" charset="0"/>
              <a:cs typeface="Unilever Shilling" panose="020B0502020202020204" pitchFamily="34" charset="0"/>
            </a:endParaRPr>
          </a:p>
          <a:p>
            <a:endParaRPr lang="en-IN" sz="2000" dirty="0">
              <a:latin typeface="Unilever Shilling" panose="020B0502020202020204" pitchFamily="34" charset="0"/>
              <a:cs typeface="Unilever Shilling" panose="020B0502020202020204" pitchFamily="34" charset="0"/>
            </a:endParaRPr>
          </a:p>
          <a:p>
            <a:endParaRPr lang="en-IN" sz="2000" dirty="0">
              <a:latin typeface="Unilever Shilling" panose="020B0502020202020204" pitchFamily="34" charset="0"/>
              <a:cs typeface="Unilever Shilling" panose="020B0502020202020204" pitchFamily="34" charset="0"/>
            </a:endParaRPr>
          </a:p>
          <a:p>
            <a:endParaRPr lang="en-IN" sz="2000" dirty="0">
              <a:latin typeface="Unilever Shilling" panose="020B0502020202020204" pitchFamily="34" charset="0"/>
              <a:cs typeface="Unilever Shilling" panose="020B0502020202020204" pitchFamily="34" charset="0"/>
            </a:endParaRPr>
          </a:p>
          <a:p>
            <a:endParaRPr lang="en-IN" sz="2000" dirty="0">
              <a:latin typeface="Unilever Shilling" panose="020B0502020202020204" pitchFamily="34" charset="0"/>
              <a:cs typeface="Unilever Shilling" panose="020B0502020202020204" pitchFamily="34" charset="0"/>
            </a:endParaRPr>
          </a:p>
          <a:p>
            <a:endParaRPr lang="en-IN" sz="2000" dirty="0">
              <a:latin typeface="Unilever Shilling" panose="020B0502020202020204" pitchFamily="34" charset="0"/>
              <a:cs typeface="Unilever Shilling" panose="020B0502020202020204" pitchFamily="34" charset="0"/>
            </a:endParaRPr>
          </a:p>
          <a:p>
            <a:endParaRPr lang="en-IN" sz="2000" dirty="0">
              <a:latin typeface="Unilever Shilling" panose="020B0502020202020204" pitchFamily="34" charset="0"/>
              <a:cs typeface="Unilever Shilling" panose="020B0502020202020204" pitchFamily="34" charset="0"/>
            </a:endParaRPr>
          </a:p>
          <a:p>
            <a:endParaRPr lang="en-IN" sz="2000" dirty="0">
              <a:latin typeface="Unilever Shilling" panose="020B0502020202020204" pitchFamily="34" charset="0"/>
              <a:cs typeface="Unilever Shilling" panose="020B0502020202020204" pitchFamily="34" charset="0"/>
            </a:endParaRPr>
          </a:p>
          <a:p>
            <a:endParaRPr lang="en-IN" sz="2000" dirty="0">
              <a:latin typeface="Unilever Shilling" panose="020B0502020202020204" pitchFamily="34" charset="0"/>
              <a:cs typeface="Unilever Shilling" panose="020B0502020202020204" pitchFamily="34" charset="0"/>
            </a:endParaRPr>
          </a:p>
        </p:txBody>
      </p:sp>
      <p:sp>
        <p:nvSpPr>
          <p:cNvPr id="3" name="Title 2">
            <a:extLst>
              <a:ext uri="{FF2B5EF4-FFF2-40B4-BE49-F238E27FC236}">
                <a16:creationId xmlns:a16="http://schemas.microsoft.com/office/drawing/2014/main" id="{DDBEFBF1-5E31-FEB7-865E-78842ECD4960}"/>
              </a:ext>
            </a:extLst>
          </p:cNvPr>
          <p:cNvSpPr>
            <a:spLocks noGrp="1"/>
          </p:cNvSpPr>
          <p:nvPr>
            <p:ph type="title"/>
          </p:nvPr>
        </p:nvSpPr>
        <p:spPr/>
        <p:txBody>
          <a:bodyPr/>
          <a:lstStyle/>
          <a:p>
            <a:endParaRPr lang="en-IN" dirty="0">
              <a:latin typeface="Unilever Shilling" panose="020B0502020202020204" pitchFamily="34" charset="0"/>
              <a:cs typeface="Unilever Shilling" panose="020B0502020202020204" pitchFamily="34" charset="0"/>
            </a:endParaRPr>
          </a:p>
        </p:txBody>
      </p:sp>
      <p:graphicFrame>
        <p:nvGraphicFramePr>
          <p:cNvPr id="5" name="Table 4">
            <a:extLst>
              <a:ext uri="{FF2B5EF4-FFF2-40B4-BE49-F238E27FC236}">
                <a16:creationId xmlns:a16="http://schemas.microsoft.com/office/drawing/2014/main" id="{D66F3A9C-8C05-27C5-6FE1-1E1BED3B82C6}"/>
              </a:ext>
            </a:extLst>
          </p:cNvPr>
          <p:cNvGraphicFramePr>
            <a:graphicFrameLocks noGrp="1"/>
          </p:cNvGraphicFramePr>
          <p:nvPr>
            <p:extLst>
              <p:ext uri="{D42A27DB-BD31-4B8C-83A1-F6EECF244321}">
                <p14:modId xmlns:p14="http://schemas.microsoft.com/office/powerpoint/2010/main" val="2812416035"/>
              </p:ext>
            </p:extLst>
          </p:nvPr>
        </p:nvGraphicFramePr>
        <p:xfrm>
          <a:off x="780675" y="2027694"/>
          <a:ext cx="5722867" cy="1769583"/>
        </p:xfrm>
        <a:graphic>
          <a:graphicData uri="http://schemas.openxmlformats.org/drawingml/2006/table">
            <a:tbl>
              <a:tblPr firstRow="1" firstCol="1" bandRow="1"/>
              <a:tblGrid>
                <a:gridCol w="2115508">
                  <a:extLst>
                    <a:ext uri="{9D8B030D-6E8A-4147-A177-3AD203B41FA5}">
                      <a16:colId xmlns:a16="http://schemas.microsoft.com/office/drawing/2014/main" val="2413733739"/>
                    </a:ext>
                  </a:extLst>
                </a:gridCol>
                <a:gridCol w="2814269">
                  <a:extLst>
                    <a:ext uri="{9D8B030D-6E8A-4147-A177-3AD203B41FA5}">
                      <a16:colId xmlns:a16="http://schemas.microsoft.com/office/drawing/2014/main" val="1554909355"/>
                    </a:ext>
                  </a:extLst>
                </a:gridCol>
                <a:gridCol w="793090">
                  <a:extLst>
                    <a:ext uri="{9D8B030D-6E8A-4147-A177-3AD203B41FA5}">
                      <a16:colId xmlns:a16="http://schemas.microsoft.com/office/drawing/2014/main" val="1165322354"/>
                    </a:ext>
                  </a:extLst>
                </a:gridCol>
              </a:tblGrid>
              <a:tr h="367431">
                <a:tc>
                  <a:txBody>
                    <a:bodyPr/>
                    <a:lstStyle/>
                    <a:p>
                      <a:pPr>
                        <a:lnSpc>
                          <a:spcPct val="107000"/>
                        </a:lnSpc>
                        <a:spcAft>
                          <a:spcPts val="800"/>
                        </a:spcAft>
                      </a:pPr>
                      <a:r>
                        <a:rPr lang="en-IN" sz="1200" b="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Material Description</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nSpc>
                          <a:spcPct val="107000"/>
                        </a:lnSpc>
                        <a:spcAft>
                          <a:spcPts val="800"/>
                        </a:spcAft>
                      </a:pPr>
                      <a:r>
                        <a:rPr lang="en-IN" sz="12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Process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a:lnSpc>
                          <a:spcPct val="107000"/>
                        </a:lnSpc>
                        <a:spcAft>
                          <a:spcPts val="800"/>
                        </a:spcAft>
                      </a:pPr>
                      <a:r>
                        <a:rPr lang="en-IN" sz="1200" b="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991157398"/>
                  </a:ext>
                </a:extLst>
              </a:tr>
              <a:tr h="540019">
                <a:tc>
                  <a:txBody>
                    <a:bodyPr/>
                    <a:lstStyle/>
                    <a:p>
                      <a:pPr>
                        <a:lnSpc>
                          <a:spcPct val="107000"/>
                        </a:lnSpc>
                        <a:spcAft>
                          <a:spcPts val="800"/>
                        </a:spcAft>
                      </a:pPr>
                      <a:r>
                        <a:rPr lang="en-IN"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DC-245</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5">
                  <a:txBody>
                    <a:bodyPr/>
                    <a:lstStyle/>
                    <a:p>
                      <a:pPr>
                        <a:lnSpc>
                          <a:spcPct val="107000"/>
                        </a:lnSpc>
                        <a:spcAft>
                          <a:spcPts val="800"/>
                        </a:spcAft>
                      </a:pPr>
                      <a:r>
                        <a:rPr lang="en-IN" sz="1200" kern="0" dirty="0">
                          <a:solidFill>
                            <a:srgbClr val="000000"/>
                          </a:solidFill>
                          <a:effectLst/>
                          <a:latin typeface="Times New Roman" panose="02020603050405020304" pitchFamily="18" charset="0"/>
                          <a:cs typeface="Times New Roman" panose="02020603050405020304" pitchFamily="18" charset="0"/>
                        </a:rPr>
                        <a:t>In main vessel - Mix all the ingredient one by one following continuous stirring - for 15 min </a:t>
                      </a:r>
                      <a:endParaRPr lang="en-IN" sz="1100" kern="100" dirty="0">
                        <a:effectLst/>
                        <a:latin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tcPr>
                </a:tc>
                <a:tc>
                  <a:txBody>
                    <a:bodyPr/>
                    <a:lstStyle/>
                    <a:p>
                      <a:pPr>
                        <a:lnSpc>
                          <a:spcPct val="107000"/>
                        </a:lnSpc>
                        <a:spcAft>
                          <a:spcPts val="800"/>
                        </a:spcAft>
                      </a:pPr>
                      <a:r>
                        <a:rPr lang="en-IN"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57.87</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5311471"/>
                  </a:ext>
                </a:extLst>
              </a:tr>
              <a:tr h="206216">
                <a:tc>
                  <a:txBody>
                    <a:bodyPr/>
                    <a:lstStyle/>
                    <a:p>
                      <a:pPr>
                        <a:lnSpc>
                          <a:spcPct val="107000"/>
                        </a:lnSpc>
                        <a:spcAft>
                          <a:spcPts val="800"/>
                        </a:spcAft>
                      </a:pPr>
                      <a:r>
                        <a:rPr lang="en-IN"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DC-1501</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pPr>
                        <a:lnSpc>
                          <a:spcPct val="107000"/>
                        </a:lnSpc>
                        <a:spcAft>
                          <a:spcPts val="800"/>
                        </a:spcAft>
                      </a:pPr>
                      <a:r>
                        <a:rPr lang="en-IN"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 main vessel - Mix all the ingredient one by one following continuous stirring - for 15 min </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IN"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42</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7704028"/>
                  </a:ext>
                </a:extLst>
              </a:tr>
              <a:tr h="234899">
                <a:tc>
                  <a:txBody>
                    <a:bodyPr/>
                    <a:lstStyle/>
                    <a:p>
                      <a:pPr>
                        <a:lnSpc>
                          <a:spcPct val="107000"/>
                        </a:lnSpc>
                        <a:spcAft>
                          <a:spcPts val="800"/>
                        </a:spcAft>
                      </a:pPr>
                      <a:r>
                        <a:rPr lang="en-IN"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Olive oil</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nSpc>
                          <a:spcPct val="107000"/>
                        </a:lnSpc>
                        <a:spcAft>
                          <a:spcPts val="800"/>
                        </a:spcAft>
                      </a:pPr>
                      <a:r>
                        <a:rPr lang="en-IN"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0.01</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4445103"/>
                  </a:ext>
                </a:extLst>
              </a:tr>
              <a:tr h="234899">
                <a:tc>
                  <a:txBody>
                    <a:bodyPr/>
                    <a:lstStyle/>
                    <a:p>
                      <a:pPr>
                        <a:lnSpc>
                          <a:spcPct val="107000"/>
                        </a:lnSpc>
                        <a:spcAft>
                          <a:spcPts val="800"/>
                        </a:spcAft>
                      </a:pPr>
                      <a:r>
                        <a:rPr lang="en-IN"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Vitamin 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nSpc>
                          <a:spcPct val="107000"/>
                        </a:lnSpc>
                        <a:spcAft>
                          <a:spcPts val="800"/>
                        </a:spcAft>
                      </a:pPr>
                      <a:r>
                        <a:rPr lang="en-IN"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0.01</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0454079"/>
                  </a:ext>
                </a:extLst>
              </a:tr>
              <a:tr h="180006">
                <a:tc>
                  <a:txBody>
                    <a:bodyPr/>
                    <a:lstStyle/>
                    <a:p>
                      <a:pPr>
                        <a:lnSpc>
                          <a:spcPct val="107000"/>
                        </a:lnSpc>
                        <a:spcAft>
                          <a:spcPts val="800"/>
                        </a:spcAft>
                      </a:pPr>
                      <a:r>
                        <a:rPr lang="en-IN"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Triple protein Vegan Keratin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nSpc>
                          <a:spcPct val="107000"/>
                        </a:lnSpc>
                        <a:spcAft>
                          <a:spcPts val="800"/>
                        </a:spcAft>
                      </a:pPr>
                      <a:r>
                        <a:rPr lang="en-IN" sz="1200" kern="0" dirty="0">
                          <a:effectLst/>
                          <a:latin typeface="Times New Roman" panose="02020603050405020304" pitchFamily="18" charset="0"/>
                          <a:ea typeface="Times New Roman" panose="02020603050405020304" pitchFamily="18" charset="0"/>
                          <a:cs typeface="Times New Roman" panose="02020603050405020304" pitchFamily="18" charset="0"/>
                        </a:rPr>
                        <a:t>0.01</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0913160"/>
                  </a:ext>
                </a:extLst>
              </a:tr>
            </a:tbl>
          </a:graphicData>
        </a:graphic>
      </p:graphicFrame>
    </p:spTree>
    <p:extLst>
      <p:ext uri="{BB962C8B-B14F-4D97-AF65-F5344CB8AC3E}">
        <p14:creationId xmlns:p14="http://schemas.microsoft.com/office/powerpoint/2010/main" val="17699236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ECC569-0866-BF21-EC82-0E8E20CDBCA8}"/>
              </a:ext>
            </a:extLst>
          </p:cNvPr>
          <p:cNvSpPr>
            <a:spLocks noGrp="1"/>
          </p:cNvSpPr>
          <p:nvPr>
            <p:ph type="body" sz="quarter" idx="10"/>
          </p:nvPr>
        </p:nvSpPr>
        <p:spPr/>
        <p:txBody>
          <a:bodyPr/>
          <a:lstStyle/>
          <a:p>
            <a:r>
              <a:rPr lang="en-IN" sz="2000" b="1" dirty="0">
                <a:latin typeface="Unilever Shilling" panose="020B0502020202020204" pitchFamily="34" charset="0"/>
                <a:cs typeface="Unilever Shilling" panose="020B0502020202020204" pitchFamily="34" charset="0"/>
              </a:rPr>
              <a:t>The general outline </a:t>
            </a:r>
            <a:r>
              <a:rPr lang="en-IN" sz="2000" dirty="0">
                <a:latin typeface="Unilever Shilling" panose="020B0502020202020204" pitchFamily="34" charset="0"/>
                <a:cs typeface="Unilever Shilling" panose="020B0502020202020204" pitchFamily="34" charset="0"/>
              </a:rPr>
              <a:t>of each experiment can be devised in the following way.</a:t>
            </a:r>
          </a:p>
          <a:p>
            <a:r>
              <a:rPr lang="en-IN" sz="2000" dirty="0">
                <a:latin typeface="Unilever Shilling" panose="020B0502020202020204" pitchFamily="34" charset="0"/>
                <a:cs typeface="Unilever Shilling" panose="020B0502020202020204" pitchFamily="34" charset="0"/>
              </a:rPr>
              <a:t>Let’s call the new agent(thickeners or suspending agent) = </a:t>
            </a:r>
            <a:r>
              <a:rPr lang="en-IN" sz="2000" b="1" dirty="0">
                <a:latin typeface="Unilever Shilling" panose="020B0502020202020204" pitchFamily="34" charset="0"/>
                <a:cs typeface="Unilever Shilling" panose="020B0502020202020204" pitchFamily="34" charset="0"/>
              </a:rPr>
              <a:t>X.</a:t>
            </a:r>
          </a:p>
          <a:p>
            <a:r>
              <a:rPr lang="en-IN" sz="2000" dirty="0">
                <a:latin typeface="Unilever Shilling" panose="020B0502020202020204" pitchFamily="34" charset="0"/>
                <a:cs typeface="Unilever Shilling" panose="020B0502020202020204" pitchFamily="34" charset="0"/>
              </a:rPr>
              <a:t>Now, the process flow can be broken into 2 phases as follows.</a:t>
            </a:r>
          </a:p>
          <a:p>
            <a:r>
              <a:rPr lang="en-IN" sz="2000" dirty="0">
                <a:latin typeface="Unilever Shilling" panose="020B0502020202020204" pitchFamily="34" charset="0"/>
                <a:cs typeface="Unilever Shilling" panose="020B0502020202020204" pitchFamily="34" charset="0"/>
              </a:rPr>
              <a:t>	</a:t>
            </a:r>
          </a:p>
          <a:p>
            <a:endParaRPr lang="en-IN" sz="2000" dirty="0">
              <a:latin typeface="Unilever Shilling" panose="020B0502020202020204" pitchFamily="34" charset="0"/>
              <a:cs typeface="Unilever Shilling" panose="020B0502020202020204" pitchFamily="34" charset="0"/>
            </a:endParaRPr>
          </a:p>
          <a:p>
            <a:endParaRPr lang="en-IN" sz="2000" dirty="0">
              <a:latin typeface="Unilever Shilling" panose="020B0502020202020204" pitchFamily="34" charset="0"/>
              <a:cs typeface="Unilever Shilling" panose="020B0502020202020204" pitchFamily="34" charset="0"/>
            </a:endParaRPr>
          </a:p>
          <a:p>
            <a:endParaRPr lang="en-IN" sz="2000" dirty="0">
              <a:latin typeface="Unilever Shilling" panose="020B0502020202020204" pitchFamily="34" charset="0"/>
              <a:cs typeface="Unilever Shilling" panose="020B0502020202020204" pitchFamily="34" charset="0"/>
            </a:endParaRPr>
          </a:p>
          <a:p>
            <a:endParaRPr lang="en-IN" sz="2000" dirty="0">
              <a:latin typeface="Unilever Shilling" panose="020B0502020202020204" pitchFamily="34" charset="0"/>
              <a:cs typeface="Unilever Shilling" panose="020B0502020202020204" pitchFamily="34" charset="0"/>
            </a:endParaRPr>
          </a:p>
          <a:p>
            <a:r>
              <a:rPr lang="en-IN" sz="2000" dirty="0">
                <a:latin typeface="Unilever Shilling" panose="020B0502020202020204" pitchFamily="34" charset="0"/>
                <a:cs typeface="Unilever Shilling" panose="020B0502020202020204" pitchFamily="34" charset="0"/>
              </a:rPr>
              <a:t>After mixing the Phase C, add beads of the given concentration.</a:t>
            </a:r>
            <a:r>
              <a:rPr lang="en-IN" dirty="0">
                <a:latin typeface="Unilever Shilling" panose="020B0502020202020204" pitchFamily="34" charset="0"/>
                <a:cs typeface="Unilever Shilling" panose="020B0502020202020204" pitchFamily="34" charset="0"/>
              </a:rPr>
              <a:t>		     </a:t>
            </a:r>
          </a:p>
        </p:txBody>
      </p:sp>
      <p:graphicFrame>
        <p:nvGraphicFramePr>
          <p:cNvPr id="5" name="Table 4">
            <a:extLst>
              <a:ext uri="{FF2B5EF4-FFF2-40B4-BE49-F238E27FC236}">
                <a16:creationId xmlns:a16="http://schemas.microsoft.com/office/drawing/2014/main" id="{5081259B-8446-6C51-4633-DF0F6DEE564E}"/>
              </a:ext>
            </a:extLst>
          </p:cNvPr>
          <p:cNvGraphicFramePr>
            <a:graphicFrameLocks noGrp="1"/>
          </p:cNvGraphicFramePr>
          <p:nvPr>
            <p:extLst>
              <p:ext uri="{D42A27DB-BD31-4B8C-83A1-F6EECF244321}">
                <p14:modId xmlns:p14="http://schemas.microsoft.com/office/powerpoint/2010/main" val="3041451682"/>
              </p:ext>
            </p:extLst>
          </p:nvPr>
        </p:nvGraphicFramePr>
        <p:xfrm>
          <a:off x="872836" y="2514600"/>
          <a:ext cx="2601884" cy="1359131"/>
        </p:xfrm>
        <a:graphic>
          <a:graphicData uri="http://schemas.openxmlformats.org/drawingml/2006/table">
            <a:tbl>
              <a:tblPr/>
              <a:tblGrid>
                <a:gridCol w="1184529">
                  <a:extLst>
                    <a:ext uri="{9D8B030D-6E8A-4147-A177-3AD203B41FA5}">
                      <a16:colId xmlns:a16="http://schemas.microsoft.com/office/drawing/2014/main" val="2633658618"/>
                    </a:ext>
                  </a:extLst>
                </a:gridCol>
                <a:gridCol w="1417355">
                  <a:extLst>
                    <a:ext uri="{9D8B030D-6E8A-4147-A177-3AD203B41FA5}">
                      <a16:colId xmlns:a16="http://schemas.microsoft.com/office/drawing/2014/main" val="1406370278"/>
                    </a:ext>
                  </a:extLst>
                </a:gridCol>
              </a:tblGrid>
              <a:tr h="275151">
                <a:tc>
                  <a:txBody>
                    <a:bodyPr/>
                    <a:lstStyle/>
                    <a:p>
                      <a:pPr algn="ctr" fontAlgn="b"/>
                      <a:r>
                        <a:rPr lang="en-IN" sz="1200" b="1" i="0" u="none" strike="noStrike" dirty="0">
                          <a:solidFill>
                            <a:srgbClr val="000000"/>
                          </a:solidFill>
                          <a:effectLst/>
                          <a:latin typeface="Microsoft New Tai Lue" panose="020B0502040204020203" pitchFamily="34" charset="0"/>
                          <a:cs typeface="Microsoft New Tai Lue" panose="020B0502040204020203" pitchFamily="34" charset="0"/>
                        </a:rPr>
                        <a:t>Phase</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200" b="1" i="0" u="none" strike="noStrike" dirty="0">
                          <a:solidFill>
                            <a:srgbClr val="000000"/>
                          </a:solidFill>
                          <a:effectLst/>
                          <a:latin typeface="Microsoft New Tai Lue" panose="020B0502040204020203" pitchFamily="34" charset="0"/>
                          <a:cs typeface="Microsoft New Tai Lue" panose="020B0502040204020203" pitchFamily="34" charset="0"/>
                        </a:rPr>
                        <a:t>Material</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4839597"/>
                  </a:ext>
                </a:extLst>
              </a:tr>
              <a:tr h="550302">
                <a:tc>
                  <a:txBody>
                    <a:bodyPr/>
                    <a:lstStyle/>
                    <a:p>
                      <a:pPr algn="ctr" fontAlgn="b"/>
                      <a:r>
                        <a:rPr lang="en-IN" sz="1200" b="0" i="0" u="none" strike="noStrike">
                          <a:solidFill>
                            <a:srgbClr val="000000"/>
                          </a:solidFill>
                          <a:effectLst/>
                          <a:latin typeface="Microsoft New Tai Lue" panose="020B0502040204020203" pitchFamily="34" charset="0"/>
                          <a:cs typeface="Microsoft New Tai Lue" panose="020B0502040204020203" pitchFamily="34" charset="0"/>
                        </a:rPr>
                        <a:t>Phase - A</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Microsoft New Tai Lue" panose="020B0502040204020203" pitchFamily="34" charset="0"/>
                          <a:cs typeface="Microsoft New Tai Lue" panose="020B0502040204020203" pitchFamily="34" charset="0"/>
                        </a:rPr>
                        <a:t>DC-245 + X</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468226"/>
                  </a:ext>
                </a:extLst>
              </a:tr>
              <a:tr h="533678">
                <a:tc>
                  <a:txBody>
                    <a:bodyPr/>
                    <a:lstStyle/>
                    <a:p>
                      <a:pPr algn="ctr" fontAlgn="b"/>
                      <a:r>
                        <a:rPr lang="en-IN" sz="1200" b="0" i="0" u="none" strike="noStrike">
                          <a:solidFill>
                            <a:srgbClr val="000000"/>
                          </a:solidFill>
                          <a:effectLst/>
                          <a:latin typeface="Microsoft New Tai Lue" panose="020B0502040204020203" pitchFamily="34" charset="0"/>
                          <a:cs typeface="Microsoft New Tai Lue" panose="020B0502040204020203" pitchFamily="34" charset="0"/>
                        </a:rPr>
                        <a:t>Phase - B</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Microsoft New Tai Lue" panose="020B0502040204020203" pitchFamily="34" charset="0"/>
                          <a:cs typeface="Microsoft New Tai Lue" panose="020B0502040204020203" pitchFamily="34" charset="0"/>
                        </a:rPr>
                        <a:t>DC-1501 + others</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9727951"/>
                  </a:ext>
                </a:extLst>
              </a:tr>
            </a:tbl>
          </a:graphicData>
        </a:graphic>
      </p:graphicFrame>
      <p:sp>
        <p:nvSpPr>
          <p:cNvPr id="7" name="TextBox 6">
            <a:extLst>
              <a:ext uri="{FF2B5EF4-FFF2-40B4-BE49-F238E27FC236}">
                <a16:creationId xmlns:a16="http://schemas.microsoft.com/office/drawing/2014/main" id="{77D041E0-A87F-0938-560D-A5BCFD90E5B1}"/>
              </a:ext>
            </a:extLst>
          </p:cNvPr>
          <p:cNvSpPr txBox="1"/>
          <p:nvPr/>
        </p:nvSpPr>
        <p:spPr>
          <a:xfrm>
            <a:off x="4348248" y="2514600"/>
            <a:ext cx="4369034" cy="1477328"/>
          </a:xfrm>
          <a:prstGeom prst="rect">
            <a:avLst/>
          </a:prstGeom>
          <a:noFill/>
        </p:spPr>
        <p:txBody>
          <a:bodyPr wrap="square" rtlCol="0">
            <a:spAutoFit/>
          </a:bodyPr>
          <a:lstStyle/>
          <a:p>
            <a:r>
              <a:rPr lang="en-IN" b="1" dirty="0">
                <a:latin typeface="Unilever Shilling" panose="020B0502020202020204" pitchFamily="34" charset="0"/>
                <a:cs typeface="Unilever Shilling" panose="020B0502020202020204" pitchFamily="34" charset="0"/>
              </a:rPr>
              <a:t>Mix Phase A </a:t>
            </a:r>
            <a:r>
              <a:rPr lang="en-IN" dirty="0">
                <a:latin typeface="Unilever Shilling" panose="020B0502020202020204" pitchFamily="34" charset="0"/>
                <a:cs typeface="Unilever Shilling" panose="020B0502020202020204" pitchFamily="34" charset="0"/>
              </a:rPr>
              <a:t>in the main pot.</a:t>
            </a:r>
          </a:p>
          <a:p>
            <a:r>
              <a:rPr lang="en-IN" b="1" dirty="0">
                <a:latin typeface="Unilever Shilling" panose="020B0502020202020204" pitchFamily="34" charset="0"/>
                <a:cs typeface="Unilever Shilling" panose="020B0502020202020204" pitchFamily="34" charset="0"/>
              </a:rPr>
              <a:t>Mix Phase B </a:t>
            </a:r>
            <a:r>
              <a:rPr lang="en-IN" dirty="0">
                <a:latin typeface="Unilever Shilling" panose="020B0502020202020204" pitchFamily="34" charset="0"/>
                <a:cs typeface="Unilever Shilling" panose="020B0502020202020204" pitchFamily="34" charset="0"/>
              </a:rPr>
              <a:t>in the side pot.</a:t>
            </a:r>
          </a:p>
          <a:p>
            <a:endParaRPr lang="en-IN" dirty="0">
              <a:latin typeface="Unilever Shilling" panose="020B0502020202020204" pitchFamily="34" charset="0"/>
              <a:cs typeface="Unilever Shilling" panose="020B0502020202020204" pitchFamily="34" charset="0"/>
            </a:endParaRPr>
          </a:p>
          <a:p>
            <a:r>
              <a:rPr lang="en-IN" b="1" dirty="0">
                <a:latin typeface="Unilever Shilling" panose="020B0502020202020204" pitchFamily="34" charset="0"/>
                <a:cs typeface="Unilever Shilling" panose="020B0502020202020204" pitchFamily="34" charset="0"/>
              </a:rPr>
              <a:t>Phase C</a:t>
            </a:r>
            <a:r>
              <a:rPr lang="en-IN" dirty="0">
                <a:latin typeface="Unilever Shilling" panose="020B0502020202020204" pitchFamily="34" charset="0"/>
                <a:cs typeface="Unilever Shilling" panose="020B0502020202020204" pitchFamily="34" charset="0"/>
              </a:rPr>
              <a:t> = mixture of Phase A + Phase B</a:t>
            </a:r>
          </a:p>
        </p:txBody>
      </p:sp>
    </p:spTree>
    <p:extLst>
      <p:ext uri="{BB962C8B-B14F-4D97-AF65-F5344CB8AC3E}">
        <p14:creationId xmlns:p14="http://schemas.microsoft.com/office/powerpoint/2010/main" val="39191200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9B436E-9819-59B3-2BBD-F1EB3CEBBE38}"/>
              </a:ext>
            </a:extLst>
          </p:cNvPr>
          <p:cNvSpPr>
            <a:spLocks noGrp="1"/>
          </p:cNvSpPr>
          <p:nvPr>
            <p:ph type="body" sz="quarter" idx="10"/>
          </p:nvPr>
        </p:nvSpPr>
        <p:spPr>
          <a:xfrm>
            <a:off x="685800" y="1359673"/>
            <a:ext cx="10820400" cy="5133594"/>
          </a:xfrm>
        </p:spPr>
        <p:txBody>
          <a:bodyPr/>
          <a:lstStyle/>
          <a:p>
            <a:r>
              <a:rPr lang="en-IN" sz="2000" b="1" dirty="0">
                <a:latin typeface="Unilever Shilling" panose="020B0502020202020204" pitchFamily="34" charset="0"/>
                <a:cs typeface="Unilever Shilling" panose="020B0502020202020204" pitchFamily="34" charset="0"/>
              </a:rPr>
              <a:t>X = VM-2270.</a:t>
            </a:r>
          </a:p>
          <a:p>
            <a:r>
              <a:rPr lang="en-IN" b="1" dirty="0">
                <a:latin typeface="Unilever Shilling" panose="020B0502020202020204" pitchFamily="34" charset="0"/>
                <a:cs typeface="Unilever Shilling" panose="020B0502020202020204" pitchFamily="34" charset="0"/>
              </a:rPr>
              <a:t>INCI: </a:t>
            </a:r>
            <a:r>
              <a:rPr lang="en-IN" dirty="0">
                <a:latin typeface="Unilever Shilling" panose="020B0502020202020204" pitchFamily="34" charset="0"/>
                <a:cs typeface="Unilever Shilling" panose="020B0502020202020204" pitchFamily="34" charset="0"/>
              </a:rPr>
              <a:t>Silica </a:t>
            </a:r>
            <a:r>
              <a:rPr lang="en-IN" dirty="0" err="1">
                <a:latin typeface="Unilever Shilling" panose="020B0502020202020204" pitchFamily="34" charset="0"/>
                <a:cs typeface="Unilever Shilling" panose="020B0502020202020204" pitchFamily="34" charset="0"/>
              </a:rPr>
              <a:t>Silylate</a:t>
            </a:r>
            <a:endParaRPr lang="en-IN" dirty="0">
              <a:latin typeface="Unilever Shilling" panose="020B0502020202020204" pitchFamily="34" charset="0"/>
              <a:cs typeface="Unilever Shilling" panose="020B0502020202020204" pitchFamily="34" charset="0"/>
            </a:endParaRPr>
          </a:p>
          <a:p>
            <a:r>
              <a:rPr lang="en-IN" b="1" dirty="0">
                <a:latin typeface="Unilever Shilling" panose="020B0502020202020204" pitchFamily="34" charset="0"/>
                <a:cs typeface="Unilever Shilling" panose="020B0502020202020204" pitchFamily="34" charset="0"/>
              </a:rPr>
              <a:t>Description:</a:t>
            </a:r>
          </a:p>
          <a:p>
            <a:r>
              <a:rPr lang="en-IN" dirty="0">
                <a:latin typeface="Unilever Shilling" panose="020B0502020202020204" pitchFamily="34" charset="0"/>
                <a:cs typeface="Unilever Shilling" panose="020B0502020202020204" pitchFamily="34" charset="0"/>
              </a:rPr>
              <a:t>This is white free-flowing powder capable of absorbing non-polar and polar oils.</a:t>
            </a:r>
          </a:p>
          <a:p>
            <a:endParaRPr lang="en-IN" dirty="0">
              <a:latin typeface="Unilever Shilling" panose="020B0502020202020204" pitchFamily="34" charset="0"/>
              <a:cs typeface="Unilever Shilling" panose="020B0502020202020204" pitchFamily="34" charset="0"/>
            </a:endParaRPr>
          </a:p>
          <a:p>
            <a:r>
              <a:rPr lang="en-IN" b="1" dirty="0">
                <a:latin typeface="Unilever Shilling" panose="020B0502020202020204" pitchFamily="34" charset="0"/>
                <a:cs typeface="Unilever Shilling" panose="020B0502020202020204" pitchFamily="34" charset="0"/>
              </a:rPr>
              <a:t>Ways of processing:</a:t>
            </a:r>
          </a:p>
          <a:p>
            <a:r>
              <a:rPr lang="en-IN" dirty="0">
                <a:latin typeface="Unilever Shilling" panose="020B0502020202020204" pitchFamily="34" charset="0"/>
                <a:cs typeface="Unilever Shilling" panose="020B0502020202020204" pitchFamily="34" charset="0"/>
              </a:rPr>
              <a:t>The first step  is to disperse it into a low molecular weight silicone and add the pre-mix to the other formulations.</a:t>
            </a:r>
          </a:p>
          <a:p>
            <a:r>
              <a:rPr lang="en-IN" dirty="0">
                <a:latin typeface="Unilever Shilling" panose="020B0502020202020204" pitchFamily="34" charset="0"/>
                <a:cs typeface="Unilever Shilling" panose="020B0502020202020204" pitchFamily="34" charset="0"/>
              </a:rPr>
              <a:t>Also, we need to apply high shear force to break the aggregation and agglomerated particles.</a:t>
            </a:r>
          </a:p>
          <a:p>
            <a:endParaRPr lang="en-IN" b="1" dirty="0">
              <a:latin typeface="Unilever Shilling" panose="020B0502020202020204" pitchFamily="34" charset="0"/>
              <a:cs typeface="Unilever Shilling" panose="020B0502020202020204" pitchFamily="34" charset="0"/>
            </a:endParaRPr>
          </a:p>
          <a:p>
            <a:r>
              <a:rPr lang="en-IN" b="1" dirty="0">
                <a:latin typeface="Unilever Shilling" panose="020B0502020202020204" pitchFamily="34" charset="0"/>
                <a:cs typeface="Unilever Shilling" panose="020B0502020202020204" pitchFamily="34" charset="0"/>
              </a:rPr>
              <a:t>Mechanism it works:</a:t>
            </a:r>
          </a:p>
          <a:p>
            <a:r>
              <a:rPr lang="en-IN" dirty="0">
                <a:latin typeface="Unilever Shilling" panose="020B0502020202020204" pitchFamily="34" charset="0"/>
                <a:cs typeface="Unilever Shilling" panose="020B0502020202020204" pitchFamily="34" charset="0"/>
              </a:rPr>
              <a:t>This powder particles are supposed to have a silane coating on them which have –OH group. This hydroxyl groups interact with each other with the hydrogen bonding and help in making the 3d network.</a:t>
            </a:r>
          </a:p>
          <a:p>
            <a:r>
              <a:rPr lang="en-IN" dirty="0">
                <a:latin typeface="Unilever Shilling" panose="020B0502020202020204" pitchFamily="34" charset="0"/>
                <a:cs typeface="Unilever Shilling" panose="020B0502020202020204" pitchFamily="34" charset="0"/>
              </a:rPr>
              <a:t>Although the product is supposed to be thixotropic in nature as the H-bonds are weak.</a:t>
            </a:r>
          </a:p>
        </p:txBody>
      </p:sp>
      <p:sp>
        <p:nvSpPr>
          <p:cNvPr id="3" name="Title 2">
            <a:extLst>
              <a:ext uri="{FF2B5EF4-FFF2-40B4-BE49-F238E27FC236}">
                <a16:creationId xmlns:a16="http://schemas.microsoft.com/office/drawing/2014/main" id="{E44D8202-A82B-2D8C-DB35-C3494A505D4D}"/>
              </a:ext>
            </a:extLst>
          </p:cNvPr>
          <p:cNvSpPr>
            <a:spLocks noGrp="1"/>
          </p:cNvSpPr>
          <p:nvPr>
            <p:ph type="title"/>
          </p:nvPr>
        </p:nvSpPr>
        <p:spPr/>
        <p:txBody>
          <a:bodyPr/>
          <a:lstStyle/>
          <a:p>
            <a:endParaRPr lang="en-IN">
              <a:latin typeface="Unilever Shilling" panose="020B0502020202020204" pitchFamily="34" charset="0"/>
              <a:cs typeface="Unilever Shilling" panose="020B0502020202020204" pitchFamily="34" charset="0"/>
            </a:endParaRPr>
          </a:p>
        </p:txBody>
      </p:sp>
      <p:pic>
        <p:nvPicPr>
          <p:cNvPr id="5" name="Picture 4" descr="A picture containing text, font, diagram, line&#10;&#10;Description automatically generated">
            <a:extLst>
              <a:ext uri="{FF2B5EF4-FFF2-40B4-BE49-F238E27FC236}">
                <a16:creationId xmlns:a16="http://schemas.microsoft.com/office/drawing/2014/main" id="{ACDA49F9-D761-D4AC-0D83-60D486FFB7A0}"/>
              </a:ext>
            </a:extLst>
          </p:cNvPr>
          <p:cNvPicPr>
            <a:picLocks noChangeAspect="1"/>
          </p:cNvPicPr>
          <p:nvPr/>
        </p:nvPicPr>
        <p:blipFill rotWithShape="1">
          <a:blip r:embed="rId2">
            <a:extLst>
              <a:ext uri="{28A0092B-C50C-407E-A947-70E740481C1C}">
                <a14:useLocalDpi xmlns:a14="http://schemas.microsoft.com/office/drawing/2010/main" val="0"/>
              </a:ext>
            </a:extLst>
          </a:blip>
          <a:srcRect b="11988"/>
          <a:stretch/>
        </p:blipFill>
        <p:spPr>
          <a:xfrm>
            <a:off x="9208039" y="1069860"/>
            <a:ext cx="2298161" cy="2022661"/>
          </a:xfrm>
          <a:prstGeom prst="rect">
            <a:avLst/>
          </a:prstGeom>
        </p:spPr>
      </p:pic>
    </p:spTree>
    <p:extLst>
      <p:ext uri="{BB962C8B-B14F-4D97-AF65-F5344CB8AC3E}">
        <p14:creationId xmlns:p14="http://schemas.microsoft.com/office/powerpoint/2010/main" val="3860070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0EF691-3B78-E864-48EB-ABA059AC95B7}"/>
              </a:ext>
            </a:extLst>
          </p:cNvPr>
          <p:cNvSpPr>
            <a:spLocks noGrp="1"/>
          </p:cNvSpPr>
          <p:nvPr>
            <p:ph type="body" sz="quarter" idx="10"/>
          </p:nvPr>
        </p:nvSpPr>
        <p:spPr/>
        <p:txBody>
          <a:bodyPr/>
          <a:lstStyle/>
          <a:p>
            <a:endParaRPr lang="en-US" sz="1800" dirty="0">
              <a:latin typeface="Unilever Shilling" panose="020B0502020202020204" pitchFamily="34" charset="0"/>
              <a:cs typeface="Unilever Shilling" panose="020B0502020202020204" pitchFamily="34" charset="0"/>
            </a:endParaRPr>
          </a:p>
          <a:p>
            <a:endParaRPr lang="en-US" sz="1800" dirty="0">
              <a:latin typeface="Unilever Shilling" panose="020B0502020202020204" pitchFamily="34" charset="0"/>
              <a:cs typeface="Unilever Shilling" panose="020B0502020202020204" pitchFamily="34" charset="0"/>
            </a:endParaRPr>
          </a:p>
          <a:p>
            <a:endParaRPr lang="en-US" sz="1800" dirty="0">
              <a:latin typeface="Unilever Shilling" panose="020B0502020202020204" pitchFamily="34" charset="0"/>
              <a:cs typeface="Unilever Shilling" panose="020B0502020202020204" pitchFamily="34" charset="0"/>
            </a:endParaRPr>
          </a:p>
          <a:p>
            <a:r>
              <a:rPr lang="en-US" sz="1800" dirty="0">
                <a:latin typeface="Unilever Shilling" panose="020B0502020202020204" pitchFamily="34" charset="0"/>
                <a:cs typeface="Unilever Shilling" panose="020B0502020202020204" pitchFamily="34" charset="0"/>
              </a:rPr>
              <a:t>In the lab scale homogenizer as it is shown in</a:t>
            </a:r>
          </a:p>
          <a:p>
            <a:r>
              <a:rPr lang="en-US" sz="1800" dirty="0">
                <a:latin typeface="Unilever Shilling" panose="020B0502020202020204" pitchFamily="34" charset="0"/>
                <a:cs typeface="Unilever Shilling" panose="020B0502020202020204" pitchFamily="34" charset="0"/>
              </a:rPr>
              <a:t>the picture the product need to be passed </a:t>
            </a:r>
          </a:p>
          <a:p>
            <a:r>
              <a:rPr lang="en-US" sz="1800" dirty="0">
                <a:latin typeface="Unilever Shilling" panose="020B0502020202020204" pitchFamily="34" charset="0"/>
                <a:cs typeface="Unilever Shilling" panose="020B0502020202020204" pitchFamily="34" charset="0"/>
              </a:rPr>
              <a:t>through those small holes and by that </a:t>
            </a:r>
          </a:p>
          <a:p>
            <a:r>
              <a:rPr lang="en-US" sz="1800" dirty="0">
                <a:latin typeface="Unilever Shilling" panose="020B0502020202020204" pitchFamily="34" charset="0"/>
                <a:cs typeface="Unilever Shilling" panose="020B0502020202020204" pitchFamily="34" charset="0"/>
              </a:rPr>
              <a:t>process the final product gets well mixed and </a:t>
            </a:r>
          </a:p>
          <a:p>
            <a:r>
              <a:rPr lang="en-US" sz="1800" dirty="0">
                <a:latin typeface="Unilever Shilling" panose="020B0502020202020204" pitchFamily="34" charset="0"/>
                <a:cs typeface="Unilever Shilling" panose="020B0502020202020204" pitchFamily="34" charset="0"/>
              </a:rPr>
              <a:t>at about 2-5 micron of size</a:t>
            </a:r>
          </a:p>
          <a:p>
            <a:endParaRPr lang="en-US" sz="1800" dirty="0">
              <a:latin typeface="Unilever Shilling" panose="020B0502020202020204" pitchFamily="34" charset="0"/>
              <a:cs typeface="Unilever Shilling" panose="020B0502020202020204" pitchFamily="34" charset="0"/>
            </a:endParaRPr>
          </a:p>
          <a:p>
            <a:endParaRPr lang="en-IN" sz="1800" dirty="0">
              <a:latin typeface="Unilever Shilling" panose="020B0502020202020204" pitchFamily="34" charset="0"/>
              <a:cs typeface="Unilever Shilling" panose="020B0502020202020204" pitchFamily="34" charset="0"/>
            </a:endParaRPr>
          </a:p>
        </p:txBody>
      </p:sp>
      <p:sp>
        <p:nvSpPr>
          <p:cNvPr id="3" name="Title 2">
            <a:extLst>
              <a:ext uri="{FF2B5EF4-FFF2-40B4-BE49-F238E27FC236}">
                <a16:creationId xmlns:a16="http://schemas.microsoft.com/office/drawing/2014/main" id="{FA65EC42-AFC1-6026-180D-9B2FD8A539B8}"/>
              </a:ext>
            </a:extLst>
          </p:cNvPr>
          <p:cNvSpPr>
            <a:spLocks noGrp="1"/>
          </p:cNvSpPr>
          <p:nvPr>
            <p:ph type="title"/>
          </p:nvPr>
        </p:nvSpPr>
        <p:spPr/>
        <p:txBody>
          <a:bodyPr/>
          <a:lstStyle/>
          <a:p>
            <a:r>
              <a:rPr lang="en-US" dirty="0">
                <a:latin typeface="Unilever Shilling" panose="020B0502020202020204" pitchFamily="34" charset="0"/>
                <a:cs typeface="Unilever Shilling" panose="020B0502020202020204" pitchFamily="34" charset="0"/>
              </a:rPr>
              <a:t>Design of Homogenizer :</a:t>
            </a:r>
            <a:endParaRPr lang="en-IN" dirty="0">
              <a:latin typeface="Unilever Shilling" panose="020B0502020202020204" pitchFamily="34" charset="0"/>
              <a:cs typeface="Unilever Shilling" panose="020B0502020202020204" pitchFamily="34" charset="0"/>
            </a:endParaRPr>
          </a:p>
        </p:txBody>
      </p:sp>
      <p:pic>
        <p:nvPicPr>
          <p:cNvPr id="5" name="Picture 4" descr="Diagram of a machine with text&#10;&#10;Description automatically generated">
            <a:extLst>
              <a:ext uri="{FF2B5EF4-FFF2-40B4-BE49-F238E27FC236}">
                <a16:creationId xmlns:a16="http://schemas.microsoft.com/office/drawing/2014/main" id="{566B2D8E-59B0-4882-9BB6-4400CC4546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771465"/>
            <a:ext cx="5356959" cy="3315069"/>
          </a:xfrm>
          <a:prstGeom prst="rect">
            <a:avLst/>
          </a:prstGeom>
        </p:spPr>
      </p:pic>
    </p:spTree>
    <p:extLst>
      <p:ext uri="{BB962C8B-B14F-4D97-AF65-F5344CB8AC3E}">
        <p14:creationId xmlns:p14="http://schemas.microsoft.com/office/powerpoint/2010/main" val="25565710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E0229D-BBC9-100A-CE52-1D0399375FC1}"/>
              </a:ext>
            </a:extLst>
          </p:cNvPr>
          <p:cNvSpPr>
            <a:spLocks noGrp="1"/>
          </p:cNvSpPr>
          <p:nvPr>
            <p:ph type="body" sz="quarter" idx="10"/>
          </p:nvPr>
        </p:nvSpPr>
        <p:spPr/>
        <p:txBody>
          <a:bodyPr/>
          <a:lstStyle/>
          <a:p>
            <a:r>
              <a:rPr lang="en-US" b="1" dirty="0">
                <a:latin typeface="Unilever Shilling" panose="020B0502020202020204" pitchFamily="34" charset="0"/>
                <a:cs typeface="Unilever Shilling" panose="020B0502020202020204" pitchFamily="34" charset="0"/>
              </a:rPr>
              <a:t>Variable concentration: </a:t>
            </a:r>
            <a:r>
              <a:rPr lang="en-US" dirty="0">
                <a:latin typeface="Unilever Shilling" panose="020B0502020202020204" pitchFamily="34" charset="0"/>
                <a:cs typeface="Unilever Shilling" panose="020B0502020202020204" pitchFamily="34" charset="0"/>
              </a:rPr>
              <a:t>VM-2270, DC-245.</a:t>
            </a:r>
          </a:p>
          <a:p>
            <a:r>
              <a:rPr lang="en-US" b="1" dirty="0">
                <a:latin typeface="Unilever Shilling" panose="020B0502020202020204" pitchFamily="34" charset="0"/>
                <a:cs typeface="Unilever Shilling" panose="020B0502020202020204" pitchFamily="34" charset="0"/>
              </a:rPr>
              <a:t>Beads concentration: </a:t>
            </a:r>
            <a:r>
              <a:rPr lang="en-US" dirty="0">
                <a:latin typeface="Unilever Shilling" panose="020B0502020202020204" pitchFamily="34" charset="0"/>
                <a:cs typeface="Unilever Shilling" panose="020B0502020202020204" pitchFamily="34" charset="0"/>
              </a:rPr>
              <a:t>0.1% </a:t>
            </a:r>
          </a:p>
          <a:p>
            <a:r>
              <a:rPr lang="en-US" b="1" dirty="0">
                <a:latin typeface="Unilever Shilling" panose="020B0502020202020204" pitchFamily="34" charset="0"/>
                <a:cs typeface="Unilever Shilling" panose="020B0502020202020204" pitchFamily="34" charset="0"/>
              </a:rPr>
              <a:t>Other concentration: </a:t>
            </a:r>
            <a:r>
              <a:rPr lang="en-US" dirty="0">
                <a:latin typeface="Unilever Shilling" panose="020B0502020202020204" pitchFamily="34" charset="0"/>
                <a:cs typeface="Unilever Shilling" panose="020B0502020202020204" pitchFamily="34" charset="0"/>
              </a:rPr>
              <a:t>same as the control sample.</a:t>
            </a:r>
          </a:p>
          <a:p>
            <a:r>
              <a:rPr lang="en-US" b="1" dirty="0">
                <a:latin typeface="Unilever Shilling" panose="020B0502020202020204" pitchFamily="34" charset="0"/>
                <a:cs typeface="Unilever Shilling" panose="020B0502020202020204" pitchFamily="34" charset="0"/>
              </a:rPr>
              <a:t>Purpose:</a:t>
            </a:r>
          </a:p>
          <a:p>
            <a:r>
              <a:rPr lang="en-US" dirty="0">
                <a:latin typeface="Unilever Shilling" panose="020B0502020202020204" pitchFamily="34" charset="0"/>
                <a:cs typeface="Unilever Shilling" panose="020B0502020202020204" pitchFamily="34" charset="0"/>
              </a:rPr>
              <a:t>- To check whether the suspending agent gets dispersed in the DC-245 and able to suspend the beads</a:t>
            </a:r>
            <a:endParaRPr lang="en-US" b="1" dirty="0">
              <a:latin typeface="Unilever Shilling" panose="020B0502020202020204" pitchFamily="34" charset="0"/>
              <a:cs typeface="Unilever Shilling" panose="020B0502020202020204" pitchFamily="34" charset="0"/>
            </a:endParaRPr>
          </a:p>
          <a:p>
            <a:r>
              <a:rPr lang="en-US" b="1" dirty="0">
                <a:latin typeface="Unilever Shilling" panose="020B0502020202020204" pitchFamily="34" charset="0"/>
                <a:cs typeface="Unilever Shilling" panose="020B0502020202020204" pitchFamily="34" charset="0"/>
              </a:rPr>
              <a:t>Processing details:   </a:t>
            </a:r>
          </a:p>
          <a:p>
            <a:r>
              <a:rPr lang="en-US" dirty="0">
                <a:latin typeface="Unilever Shilling" panose="020B0502020202020204" pitchFamily="34" charset="0"/>
                <a:cs typeface="Unilever Shilling" panose="020B0502020202020204" pitchFamily="34" charset="0"/>
              </a:rPr>
              <a:t>For each of experiment, the stirrer speed and time of mixing are the main variables. </a:t>
            </a:r>
          </a:p>
          <a:p>
            <a:r>
              <a:rPr lang="en-US" dirty="0">
                <a:latin typeface="Unilever Shilling" panose="020B0502020202020204" pitchFamily="34" charset="0"/>
                <a:cs typeface="Unilever Shilling" panose="020B0502020202020204" pitchFamily="34" charset="0"/>
              </a:rPr>
              <a:t>Also, there are few exp where more changes are done. They are mentioned in the table.</a:t>
            </a:r>
          </a:p>
          <a:p>
            <a:endParaRPr lang="en-US" dirty="0">
              <a:latin typeface="Unilever Shilling" panose="020B0502020202020204" pitchFamily="34" charset="0"/>
              <a:cs typeface="Unilever Shilling" panose="020B0502020202020204" pitchFamily="34" charset="0"/>
            </a:endParaRPr>
          </a:p>
          <a:p>
            <a:r>
              <a:rPr lang="en-US" b="1" dirty="0">
                <a:latin typeface="Unilever Shilling" panose="020B0502020202020204" pitchFamily="34" charset="0"/>
                <a:cs typeface="Unilever Shilling" panose="020B0502020202020204" pitchFamily="34" charset="0"/>
              </a:rPr>
              <a:t>Mixing device: </a:t>
            </a:r>
            <a:r>
              <a:rPr lang="en-US" dirty="0">
                <a:latin typeface="Unilever Shilling" panose="020B0502020202020204" pitchFamily="34" charset="0"/>
                <a:cs typeface="Unilever Shilling" panose="020B0502020202020204" pitchFamily="34" charset="0"/>
              </a:rPr>
              <a:t>Overhead stirrer. </a:t>
            </a:r>
          </a:p>
          <a:p>
            <a:endParaRPr lang="en-US" dirty="0">
              <a:latin typeface="Unilever Shilling" panose="020B0502020202020204" pitchFamily="34" charset="0"/>
              <a:cs typeface="Unilever Shilling" panose="020B0502020202020204" pitchFamily="34" charset="0"/>
            </a:endParaRPr>
          </a:p>
          <a:p>
            <a:r>
              <a:rPr lang="en-US" dirty="0">
                <a:latin typeface="Unilever Shilling" panose="020B0502020202020204" pitchFamily="34" charset="0"/>
                <a:cs typeface="Unilever Shilling" panose="020B0502020202020204" pitchFamily="34" charset="0"/>
              </a:rPr>
              <a:t>In the experiments, the process details slightly varied to test few situations. The exact process details, the initial, final observations, and the final picture after a week are gathered in the next table. shown.</a:t>
            </a:r>
          </a:p>
        </p:txBody>
      </p:sp>
      <p:sp>
        <p:nvSpPr>
          <p:cNvPr id="3" name="Title 2">
            <a:extLst>
              <a:ext uri="{FF2B5EF4-FFF2-40B4-BE49-F238E27FC236}">
                <a16:creationId xmlns:a16="http://schemas.microsoft.com/office/drawing/2014/main" id="{A6C43621-102A-6BFC-08DA-E4DBA0E77013}"/>
              </a:ext>
            </a:extLst>
          </p:cNvPr>
          <p:cNvSpPr>
            <a:spLocks noGrp="1"/>
          </p:cNvSpPr>
          <p:nvPr>
            <p:ph type="title"/>
          </p:nvPr>
        </p:nvSpPr>
        <p:spPr/>
        <p:txBody>
          <a:bodyPr/>
          <a:lstStyle/>
          <a:p>
            <a:r>
              <a:rPr lang="en-US" dirty="0">
                <a:latin typeface="Unilever Shilling" panose="020B0502020202020204" pitchFamily="34" charset="0"/>
                <a:cs typeface="Unilever Shilling" panose="020B0502020202020204" pitchFamily="34" charset="0"/>
              </a:rPr>
              <a:t>Exp set  - 1:</a:t>
            </a:r>
            <a:endParaRPr lang="en-IN" dirty="0">
              <a:latin typeface="Unilever Shilling" panose="020B0502020202020204" pitchFamily="34" charset="0"/>
              <a:cs typeface="Unilever Shilling" panose="020B0502020202020204" pitchFamily="34" charset="0"/>
            </a:endParaRPr>
          </a:p>
        </p:txBody>
      </p:sp>
    </p:spTree>
    <p:extLst>
      <p:ext uri="{BB962C8B-B14F-4D97-AF65-F5344CB8AC3E}">
        <p14:creationId xmlns:p14="http://schemas.microsoft.com/office/powerpoint/2010/main" val="2397275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78843E-0213-96A7-3C3E-DD2681B4D6D2}"/>
              </a:ext>
            </a:extLst>
          </p:cNvPr>
          <p:cNvSpPr>
            <a:spLocks noGrp="1"/>
          </p:cNvSpPr>
          <p:nvPr>
            <p:ph type="title"/>
          </p:nvPr>
        </p:nvSpPr>
        <p:spPr/>
        <p:txBody>
          <a:bodyPr/>
          <a:lstStyle/>
          <a:p>
            <a:r>
              <a:rPr lang="en-US" dirty="0"/>
              <a:t>Results:</a:t>
            </a:r>
            <a:endParaRPr lang="en-IN" dirty="0"/>
          </a:p>
        </p:txBody>
      </p:sp>
      <p:pic>
        <p:nvPicPr>
          <p:cNvPr id="13" name="Picture 12">
            <a:extLst>
              <a:ext uri="{FF2B5EF4-FFF2-40B4-BE49-F238E27FC236}">
                <a16:creationId xmlns:a16="http://schemas.microsoft.com/office/drawing/2014/main" id="{C86B8635-8256-CBBF-382E-F8F47A2DC1A5}"/>
              </a:ext>
            </a:extLst>
          </p:cNvPr>
          <p:cNvPicPr>
            <a:picLocks noChangeAspect="1"/>
          </p:cNvPicPr>
          <p:nvPr/>
        </p:nvPicPr>
        <p:blipFill>
          <a:blip r:embed="rId2"/>
          <a:stretch>
            <a:fillRect/>
          </a:stretch>
        </p:blipFill>
        <p:spPr>
          <a:xfrm>
            <a:off x="801384" y="962959"/>
            <a:ext cx="8085760" cy="5406171"/>
          </a:xfrm>
          <a:prstGeom prst="rect">
            <a:avLst/>
          </a:prstGeom>
        </p:spPr>
      </p:pic>
    </p:spTree>
    <p:extLst>
      <p:ext uri="{BB962C8B-B14F-4D97-AF65-F5344CB8AC3E}">
        <p14:creationId xmlns:p14="http://schemas.microsoft.com/office/powerpoint/2010/main" val="29044269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8DBDB6-AC72-B2F3-D6FA-E967C32E1E5F}"/>
              </a:ext>
            </a:extLst>
          </p:cNvPr>
          <p:cNvPicPr>
            <a:picLocks noChangeAspect="1"/>
          </p:cNvPicPr>
          <p:nvPr/>
        </p:nvPicPr>
        <p:blipFill rotWithShape="1">
          <a:blip r:embed="rId2"/>
          <a:srcRect b="4387"/>
          <a:stretch/>
        </p:blipFill>
        <p:spPr>
          <a:xfrm>
            <a:off x="917575" y="939800"/>
            <a:ext cx="10820400" cy="5429330"/>
          </a:xfrm>
          <a:prstGeom prst="rect">
            <a:avLst/>
          </a:prstGeom>
        </p:spPr>
      </p:pic>
      <p:sp>
        <p:nvSpPr>
          <p:cNvPr id="3" name="Title 2">
            <a:extLst>
              <a:ext uri="{FF2B5EF4-FFF2-40B4-BE49-F238E27FC236}">
                <a16:creationId xmlns:a16="http://schemas.microsoft.com/office/drawing/2014/main" id="{C0A4373C-996C-32A7-E8D4-E1E80D49A924}"/>
              </a:ext>
            </a:extLst>
          </p:cNvPr>
          <p:cNvSpPr>
            <a:spLocks noGrp="1"/>
          </p:cNvSpPr>
          <p:nvPr>
            <p:ph type="title"/>
          </p:nvPr>
        </p:nvSpPr>
        <p:spPr/>
        <p:txBody>
          <a:bodyPr/>
          <a:lstStyle/>
          <a:p>
            <a:r>
              <a:rPr lang="en-US" dirty="0"/>
              <a:t>Results:</a:t>
            </a:r>
            <a:endParaRPr lang="en-IN" dirty="0"/>
          </a:p>
        </p:txBody>
      </p:sp>
    </p:spTree>
    <p:extLst>
      <p:ext uri="{BB962C8B-B14F-4D97-AF65-F5344CB8AC3E}">
        <p14:creationId xmlns:p14="http://schemas.microsoft.com/office/powerpoint/2010/main" val="13186764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E0229D-BBC9-100A-CE52-1D0399375FC1}"/>
              </a:ext>
            </a:extLst>
          </p:cNvPr>
          <p:cNvSpPr>
            <a:spLocks noGrp="1"/>
          </p:cNvSpPr>
          <p:nvPr>
            <p:ph type="body" sz="quarter" idx="10"/>
          </p:nvPr>
        </p:nvSpPr>
        <p:spPr/>
        <p:txBody>
          <a:bodyPr/>
          <a:lstStyle/>
          <a:p>
            <a:r>
              <a:rPr lang="en-US" sz="2000" b="1" dirty="0">
                <a:latin typeface="Unilever Shilling" panose="020B0502020202020204" pitchFamily="34" charset="0"/>
                <a:cs typeface="Unilever Shilling" panose="020B0502020202020204" pitchFamily="34" charset="0"/>
              </a:rPr>
              <a:t>Variable concentration: </a:t>
            </a:r>
            <a:r>
              <a:rPr lang="en-US" sz="2000" dirty="0">
                <a:latin typeface="Unilever Shilling" panose="020B0502020202020204" pitchFamily="34" charset="0"/>
                <a:cs typeface="Unilever Shilling" panose="020B0502020202020204" pitchFamily="34" charset="0"/>
              </a:rPr>
              <a:t>VM-2270, DC-245.</a:t>
            </a:r>
          </a:p>
          <a:p>
            <a:r>
              <a:rPr lang="en-US" sz="2000" b="1" dirty="0">
                <a:latin typeface="Unilever Shilling" panose="020B0502020202020204" pitchFamily="34" charset="0"/>
                <a:cs typeface="Unilever Shilling" panose="020B0502020202020204" pitchFamily="34" charset="0"/>
              </a:rPr>
              <a:t>Beads concentration: </a:t>
            </a:r>
            <a:r>
              <a:rPr lang="en-US" sz="2000" dirty="0">
                <a:latin typeface="Unilever Shilling" panose="020B0502020202020204" pitchFamily="34" charset="0"/>
                <a:cs typeface="Unilever Shilling" panose="020B0502020202020204" pitchFamily="34" charset="0"/>
              </a:rPr>
              <a:t>0.05% </a:t>
            </a:r>
          </a:p>
          <a:p>
            <a:r>
              <a:rPr lang="en-US" sz="2000" b="1" dirty="0">
                <a:latin typeface="Unilever Shilling" panose="020B0502020202020204" pitchFamily="34" charset="0"/>
                <a:cs typeface="Unilever Shilling" panose="020B0502020202020204" pitchFamily="34" charset="0"/>
              </a:rPr>
              <a:t>Other concentration: </a:t>
            </a:r>
            <a:r>
              <a:rPr lang="en-US" sz="2000" dirty="0">
                <a:latin typeface="Unilever Shilling" panose="020B0502020202020204" pitchFamily="34" charset="0"/>
                <a:cs typeface="Unilever Shilling" panose="020B0502020202020204" pitchFamily="34" charset="0"/>
              </a:rPr>
              <a:t>same as the control sample.</a:t>
            </a:r>
          </a:p>
          <a:p>
            <a:r>
              <a:rPr lang="en-US" sz="2000" b="1" dirty="0">
                <a:latin typeface="Unilever Shilling" panose="020B0502020202020204" pitchFamily="34" charset="0"/>
                <a:cs typeface="Unilever Shilling" panose="020B0502020202020204" pitchFamily="34" charset="0"/>
              </a:rPr>
              <a:t>Purpose:</a:t>
            </a:r>
          </a:p>
          <a:p>
            <a:r>
              <a:rPr lang="en-US" sz="2000" dirty="0">
                <a:latin typeface="Unilever Shilling" panose="020B0502020202020204" pitchFamily="34" charset="0"/>
                <a:cs typeface="Unilever Shilling" panose="020B0502020202020204" pitchFamily="34" charset="0"/>
              </a:rPr>
              <a:t>- Whether the beads interaction can be optimized and the make a stable suspension</a:t>
            </a:r>
          </a:p>
          <a:p>
            <a:endParaRPr lang="en-US" sz="2000" dirty="0">
              <a:latin typeface="Unilever Shilling" panose="020B0502020202020204" pitchFamily="34" charset="0"/>
              <a:cs typeface="Unilever Shilling" panose="020B0502020202020204" pitchFamily="34" charset="0"/>
            </a:endParaRPr>
          </a:p>
          <a:p>
            <a:r>
              <a:rPr lang="en-US" sz="2000" b="1" dirty="0">
                <a:latin typeface="Unilever Shilling" panose="020B0502020202020204" pitchFamily="34" charset="0"/>
                <a:cs typeface="Unilever Shilling" panose="020B0502020202020204" pitchFamily="34" charset="0"/>
              </a:rPr>
              <a:t>Processing details:</a:t>
            </a:r>
          </a:p>
          <a:p>
            <a:r>
              <a:rPr lang="en-US" sz="2000" dirty="0">
                <a:latin typeface="Unilever Shilling" panose="020B0502020202020204" pitchFamily="34" charset="0"/>
                <a:cs typeface="Unilever Shilling" panose="020B0502020202020204" pitchFamily="34" charset="0"/>
              </a:rPr>
              <a:t>- The Phases are same as before. They are mixed with different rpm according to the table. </a:t>
            </a:r>
          </a:p>
          <a:p>
            <a:r>
              <a:rPr lang="en-US" sz="2000" dirty="0">
                <a:latin typeface="Unilever Shilling" panose="020B0502020202020204" pitchFamily="34" charset="0"/>
                <a:cs typeface="Unilever Shilling" panose="020B0502020202020204" pitchFamily="34" charset="0"/>
              </a:rPr>
              <a:t>- For the last experiment the VM-2270 was mixed as a slurry so that it will mix easily.</a:t>
            </a:r>
          </a:p>
          <a:p>
            <a:pPr marL="285750" indent="-285750">
              <a:buFontTx/>
              <a:buChar char="-"/>
            </a:pPr>
            <a:endParaRPr lang="en-US" dirty="0">
              <a:latin typeface="Unilever Shilling" panose="020B0502020202020204" pitchFamily="34" charset="0"/>
              <a:cs typeface="Unilever Shilling" panose="020B0502020202020204" pitchFamily="34" charset="0"/>
            </a:endParaRPr>
          </a:p>
          <a:p>
            <a:endParaRPr lang="en-US" dirty="0">
              <a:latin typeface="Unilever Shilling" panose="020B0502020202020204" pitchFamily="34" charset="0"/>
              <a:cs typeface="Unilever Shilling" panose="020B0502020202020204" pitchFamily="34" charset="0"/>
            </a:endParaRPr>
          </a:p>
        </p:txBody>
      </p:sp>
      <p:sp>
        <p:nvSpPr>
          <p:cNvPr id="3" name="Title 2">
            <a:extLst>
              <a:ext uri="{FF2B5EF4-FFF2-40B4-BE49-F238E27FC236}">
                <a16:creationId xmlns:a16="http://schemas.microsoft.com/office/drawing/2014/main" id="{A6C43621-102A-6BFC-08DA-E4DBA0E77013}"/>
              </a:ext>
            </a:extLst>
          </p:cNvPr>
          <p:cNvSpPr>
            <a:spLocks noGrp="1"/>
          </p:cNvSpPr>
          <p:nvPr>
            <p:ph type="title"/>
          </p:nvPr>
        </p:nvSpPr>
        <p:spPr/>
        <p:txBody>
          <a:bodyPr/>
          <a:lstStyle/>
          <a:p>
            <a:r>
              <a:rPr lang="en-US" dirty="0">
                <a:latin typeface="Unilever Shilling" panose="020B0502020202020204" pitchFamily="34" charset="0"/>
                <a:cs typeface="Unilever Shilling" panose="020B0502020202020204" pitchFamily="34" charset="0"/>
              </a:rPr>
              <a:t>Exp set  - 2:</a:t>
            </a:r>
            <a:endParaRPr lang="en-IN" dirty="0">
              <a:latin typeface="Unilever Shilling" panose="020B0502020202020204" pitchFamily="34" charset="0"/>
              <a:cs typeface="Unilever Shilling" panose="020B0502020202020204" pitchFamily="34" charset="0"/>
            </a:endParaRPr>
          </a:p>
        </p:txBody>
      </p:sp>
    </p:spTree>
    <p:extLst>
      <p:ext uri="{BB962C8B-B14F-4D97-AF65-F5344CB8AC3E}">
        <p14:creationId xmlns:p14="http://schemas.microsoft.com/office/powerpoint/2010/main" val="17638755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158E8B-4C26-8B33-6039-BA151B735BF4}"/>
              </a:ext>
            </a:extLst>
          </p:cNvPr>
          <p:cNvSpPr>
            <a:spLocks noGrp="1"/>
          </p:cNvSpPr>
          <p:nvPr>
            <p:ph type="title"/>
          </p:nvPr>
        </p:nvSpPr>
        <p:spPr/>
        <p:txBody>
          <a:bodyPr/>
          <a:lstStyle/>
          <a:p>
            <a:endParaRPr lang="en-IN"/>
          </a:p>
        </p:txBody>
      </p:sp>
      <p:pic>
        <p:nvPicPr>
          <p:cNvPr id="7" name="Picture 6">
            <a:extLst>
              <a:ext uri="{FF2B5EF4-FFF2-40B4-BE49-F238E27FC236}">
                <a16:creationId xmlns:a16="http://schemas.microsoft.com/office/drawing/2014/main" id="{963ABBD4-AEC7-E9B9-8864-4D038C405865}"/>
              </a:ext>
            </a:extLst>
          </p:cNvPr>
          <p:cNvPicPr>
            <a:picLocks noChangeAspect="1"/>
          </p:cNvPicPr>
          <p:nvPr/>
        </p:nvPicPr>
        <p:blipFill>
          <a:blip r:embed="rId2"/>
          <a:stretch>
            <a:fillRect/>
          </a:stretch>
        </p:blipFill>
        <p:spPr>
          <a:xfrm>
            <a:off x="685800" y="1010563"/>
            <a:ext cx="10708240" cy="5609555"/>
          </a:xfrm>
          <a:prstGeom prst="rect">
            <a:avLst/>
          </a:prstGeom>
        </p:spPr>
      </p:pic>
    </p:spTree>
    <p:extLst>
      <p:ext uri="{BB962C8B-B14F-4D97-AF65-F5344CB8AC3E}">
        <p14:creationId xmlns:p14="http://schemas.microsoft.com/office/powerpoint/2010/main" val="41053693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0D188C-A299-ED9C-04EC-56F3B207A69B}"/>
              </a:ext>
            </a:extLst>
          </p:cNvPr>
          <p:cNvSpPr>
            <a:spLocks noGrp="1"/>
          </p:cNvSpPr>
          <p:nvPr>
            <p:ph type="body" sz="quarter" idx="10"/>
          </p:nvPr>
        </p:nvSpPr>
        <p:spPr>
          <a:xfrm>
            <a:off x="685800" y="1359673"/>
            <a:ext cx="10820400" cy="5195239"/>
          </a:xfrm>
        </p:spPr>
        <p:txBody>
          <a:bodyPr/>
          <a:lstStyle/>
          <a:p>
            <a:r>
              <a:rPr lang="en-US" dirty="0">
                <a:latin typeface="Unilever Shilling" panose="020B0502020202020204" pitchFamily="34" charset="0"/>
                <a:cs typeface="Unilever Shilling" panose="020B0502020202020204" pitchFamily="34" charset="0"/>
              </a:rPr>
              <a:t>The silica particles of VM-2270 </a:t>
            </a:r>
            <a:r>
              <a:rPr lang="en-US" b="1" dirty="0">
                <a:latin typeface="Unilever Shilling" panose="020B0502020202020204" pitchFamily="34" charset="0"/>
                <a:cs typeface="Unilever Shilling" panose="020B0502020202020204" pitchFamily="34" charset="0"/>
              </a:rPr>
              <a:t>are not staying dispersed uniformly</a:t>
            </a:r>
            <a:r>
              <a:rPr lang="en-US" dirty="0">
                <a:latin typeface="Unilever Shilling" panose="020B0502020202020204" pitchFamily="34" charset="0"/>
                <a:cs typeface="Unilever Shilling" panose="020B0502020202020204" pitchFamily="34" charset="0"/>
              </a:rPr>
              <a:t> in the silicone medium even if we use high shear force of 3000 rpm.</a:t>
            </a:r>
          </a:p>
          <a:p>
            <a:r>
              <a:rPr lang="en-US" dirty="0">
                <a:latin typeface="Unilever Shilling" panose="020B0502020202020204" pitchFamily="34" charset="0"/>
                <a:cs typeface="Unilever Shilling" panose="020B0502020202020204" pitchFamily="34" charset="0"/>
              </a:rPr>
              <a:t>Even if it gets dispersed in the media</a:t>
            </a:r>
            <a:r>
              <a:rPr lang="en-US" b="1" dirty="0">
                <a:latin typeface="Unilever Shilling" panose="020B0502020202020204" pitchFamily="34" charset="0"/>
                <a:cs typeface="Unilever Shilling" panose="020B0502020202020204" pitchFamily="34" charset="0"/>
              </a:rPr>
              <a:t>, it’s making the solution hazy </a:t>
            </a:r>
            <a:r>
              <a:rPr lang="en-US" dirty="0">
                <a:latin typeface="Unilever Shilling" panose="020B0502020202020204" pitchFamily="34" charset="0"/>
                <a:cs typeface="Unilever Shilling" panose="020B0502020202020204" pitchFamily="34" charset="0"/>
              </a:rPr>
              <a:t>and that won’t be allowed if we want to suspend beads.</a:t>
            </a:r>
          </a:p>
          <a:p>
            <a:r>
              <a:rPr lang="en-US" b="1" dirty="0">
                <a:latin typeface="Unilever Shilling" panose="020B0502020202020204" pitchFamily="34" charset="0"/>
                <a:cs typeface="Unilever Shilling" panose="020B0502020202020204" pitchFamily="34" charset="0"/>
              </a:rPr>
              <a:t>Explanation:</a:t>
            </a:r>
          </a:p>
          <a:p>
            <a:pPr marL="285750" indent="-285750">
              <a:buFontTx/>
              <a:buChar char="-"/>
            </a:pPr>
            <a:r>
              <a:rPr lang="en-US" dirty="0">
                <a:latin typeface="Unilever Shilling" panose="020B0502020202020204" pitchFamily="34" charset="0"/>
                <a:cs typeface="Unilever Shilling" panose="020B0502020202020204" pitchFamily="34" charset="0"/>
              </a:rPr>
              <a:t>The reason of opaque solution is the </a:t>
            </a:r>
            <a:r>
              <a:rPr lang="en-US" b="1" dirty="0">
                <a:latin typeface="Unilever Shilling" panose="020B0502020202020204" pitchFamily="34" charset="0"/>
                <a:cs typeface="Unilever Shilling" panose="020B0502020202020204" pitchFamily="34" charset="0"/>
              </a:rPr>
              <a:t>scattering of light due to silica particles</a:t>
            </a:r>
            <a:r>
              <a:rPr lang="en-US" dirty="0">
                <a:latin typeface="Unilever Shilling" panose="020B0502020202020204" pitchFamily="34" charset="0"/>
                <a:cs typeface="Unilever Shilling" panose="020B0502020202020204" pitchFamily="34" charset="0"/>
              </a:rPr>
              <a:t>. That is the silica particles are not dispersed well enough in the solution and that creates the haze.</a:t>
            </a:r>
          </a:p>
          <a:p>
            <a:pPr marL="285750" indent="-285750">
              <a:buFontTx/>
              <a:buChar char="-"/>
            </a:pPr>
            <a:r>
              <a:rPr lang="en-US" dirty="0">
                <a:latin typeface="Unilever Shilling" panose="020B0502020202020204" pitchFamily="34" charset="0"/>
                <a:cs typeface="Unilever Shilling" panose="020B0502020202020204" pitchFamily="34" charset="0"/>
              </a:rPr>
              <a:t>The </a:t>
            </a:r>
            <a:r>
              <a:rPr lang="en-US" b="1" dirty="0">
                <a:latin typeface="Unilever Shilling" panose="020B0502020202020204" pitchFamily="34" charset="0"/>
                <a:cs typeface="Unilever Shilling" panose="020B0502020202020204" pitchFamily="34" charset="0"/>
              </a:rPr>
              <a:t>bead are well suspended in the portion where the VM-2270 is present</a:t>
            </a:r>
            <a:r>
              <a:rPr lang="en-US" dirty="0">
                <a:latin typeface="Unilever Shilling" panose="020B0502020202020204" pitchFamily="34" charset="0"/>
                <a:cs typeface="Unilever Shilling" panose="020B0502020202020204" pitchFamily="34" charset="0"/>
              </a:rPr>
              <a:t> though due to opaqueness one can’t make too much difference. </a:t>
            </a:r>
          </a:p>
          <a:p>
            <a:pPr marL="285750" indent="-285750">
              <a:buFontTx/>
              <a:buChar char="-"/>
            </a:pPr>
            <a:r>
              <a:rPr lang="en-US" dirty="0">
                <a:latin typeface="Unilever Shilling" panose="020B0502020202020204" pitchFamily="34" charset="0"/>
                <a:cs typeface="Unilever Shilling" panose="020B0502020202020204" pitchFamily="34" charset="0"/>
              </a:rPr>
              <a:t>The reason why most of them are floated on the surface is due to </a:t>
            </a:r>
            <a:r>
              <a:rPr lang="en-US" b="1" dirty="0">
                <a:latin typeface="Unilever Shilling" panose="020B0502020202020204" pitchFamily="34" charset="0"/>
                <a:cs typeface="Unilever Shilling" panose="020B0502020202020204" pitchFamily="34" charset="0"/>
              </a:rPr>
              <a:t>phase separation or settlement of VM-2270.</a:t>
            </a:r>
          </a:p>
          <a:p>
            <a:endParaRPr lang="en-US" b="1" dirty="0">
              <a:solidFill>
                <a:srgbClr val="FF0000"/>
              </a:solidFill>
              <a:latin typeface="Unilever Shilling" panose="020B0502020202020204" pitchFamily="34" charset="0"/>
              <a:cs typeface="Unilever Shilling" panose="020B0502020202020204" pitchFamily="34" charset="0"/>
            </a:endParaRPr>
          </a:p>
          <a:p>
            <a:r>
              <a:rPr lang="en-US" dirty="0">
                <a:latin typeface="Unilever Shilling" panose="020B0502020202020204" pitchFamily="34" charset="0"/>
                <a:cs typeface="Unilever Shilling" panose="020B0502020202020204" pitchFamily="34" charset="0"/>
              </a:rPr>
              <a:t>So, in the final picture, we have </a:t>
            </a:r>
            <a:r>
              <a:rPr lang="en-US" b="1" dirty="0">
                <a:latin typeface="Unilever Shilling" panose="020B0502020202020204" pitchFamily="34" charset="0"/>
                <a:cs typeface="Unilever Shilling" panose="020B0502020202020204" pitchFamily="34" charset="0"/>
              </a:rPr>
              <a:t>VM-2270 settled down </a:t>
            </a:r>
            <a:r>
              <a:rPr lang="en-US" dirty="0">
                <a:latin typeface="Unilever Shilling" panose="020B0502020202020204" pitchFamily="34" charset="0"/>
                <a:cs typeface="Unilever Shilling" panose="020B0502020202020204" pitchFamily="34" charset="0"/>
              </a:rPr>
              <a:t>at the bottom covering </a:t>
            </a:r>
            <a:r>
              <a:rPr lang="en-US" b="1" dirty="0">
                <a:latin typeface="Unilever Shilling" panose="020B0502020202020204" pitchFamily="34" charset="0"/>
                <a:cs typeface="Unilever Shilling" panose="020B0502020202020204" pitchFamily="34" charset="0"/>
              </a:rPr>
              <a:t>1/3</a:t>
            </a:r>
            <a:r>
              <a:rPr lang="en-US" b="1" baseline="30000" dirty="0">
                <a:latin typeface="Unilever Shilling" panose="020B0502020202020204" pitchFamily="34" charset="0"/>
                <a:cs typeface="Unilever Shilling" panose="020B0502020202020204" pitchFamily="34" charset="0"/>
              </a:rPr>
              <a:t>rd</a:t>
            </a:r>
            <a:r>
              <a:rPr lang="en-US" b="1" dirty="0">
                <a:latin typeface="Unilever Shilling" panose="020B0502020202020204" pitchFamily="34" charset="0"/>
                <a:cs typeface="Unilever Shilling" panose="020B0502020202020204" pitchFamily="34" charset="0"/>
              </a:rPr>
              <a:t> -2/3</a:t>
            </a:r>
            <a:r>
              <a:rPr lang="en-US" b="1" baseline="30000" dirty="0">
                <a:latin typeface="Unilever Shilling" panose="020B0502020202020204" pitchFamily="34" charset="0"/>
                <a:cs typeface="Unilever Shilling" panose="020B0502020202020204" pitchFamily="34" charset="0"/>
              </a:rPr>
              <a:t>rd</a:t>
            </a:r>
            <a:r>
              <a:rPr lang="en-US" b="1" dirty="0">
                <a:latin typeface="Unilever Shilling" panose="020B0502020202020204" pitchFamily="34" charset="0"/>
                <a:cs typeface="Unilever Shilling" panose="020B0502020202020204" pitchFamily="34" charset="0"/>
              </a:rPr>
              <a:t>  of the container </a:t>
            </a:r>
            <a:r>
              <a:rPr lang="en-US" dirty="0">
                <a:latin typeface="Unilever Shilling" panose="020B0502020202020204" pitchFamily="34" charset="0"/>
                <a:cs typeface="Unilever Shilling" panose="020B0502020202020204" pitchFamily="34" charset="0"/>
              </a:rPr>
              <a:t>and some beads are suspended there.</a:t>
            </a:r>
          </a:p>
          <a:p>
            <a:r>
              <a:rPr lang="en-US" dirty="0">
                <a:latin typeface="Unilever Shilling" panose="020B0502020202020204" pitchFamily="34" charset="0"/>
                <a:cs typeface="Unilever Shilling" panose="020B0502020202020204" pitchFamily="34" charset="0"/>
              </a:rPr>
              <a:t>The </a:t>
            </a:r>
            <a:r>
              <a:rPr lang="en-US" b="1" dirty="0">
                <a:latin typeface="Unilever Shilling" panose="020B0502020202020204" pitchFamily="34" charset="0"/>
                <a:cs typeface="Unilever Shilling" panose="020B0502020202020204" pitchFamily="34" charset="0"/>
              </a:rPr>
              <a:t>above 1/3</a:t>
            </a:r>
            <a:r>
              <a:rPr lang="en-US" b="1" baseline="30000" dirty="0">
                <a:latin typeface="Unilever Shilling" panose="020B0502020202020204" pitchFamily="34" charset="0"/>
                <a:cs typeface="Unilever Shilling" panose="020B0502020202020204" pitchFamily="34" charset="0"/>
              </a:rPr>
              <a:t>rd</a:t>
            </a:r>
            <a:r>
              <a:rPr lang="en-US" b="1" dirty="0">
                <a:latin typeface="Unilever Shilling" panose="020B0502020202020204" pitchFamily="34" charset="0"/>
                <a:cs typeface="Unilever Shilling" panose="020B0502020202020204" pitchFamily="34" charset="0"/>
              </a:rPr>
              <a:t> portion is free of VM-2270 </a:t>
            </a:r>
            <a:r>
              <a:rPr lang="en-US" dirty="0">
                <a:latin typeface="Unilever Shilling" panose="020B0502020202020204" pitchFamily="34" charset="0"/>
                <a:cs typeface="Unilever Shilling" panose="020B0502020202020204" pitchFamily="34" charset="0"/>
              </a:rPr>
              <a:t>and the beads are behaving same as 0% VM-2270 sample.</a:t>
            </a:r>
          </a:p>
        </p:txBody>
      </p:sp>
      <p:sp>
        <p:nvSpPr>
          <p:cNvPr id="3" name="Title 2">
            <a:extLst>
              <a:ext uri="{FF2B5EF4-FFF2-40B4-BE49-F238E27FC236}">
                <a16:creationId xmlns:a16="http://schemas.microsoft.com/office/drawing/2014/main" id="{80EE28BA-FA63-EFCE-5017-13D616EB272E}"/>
              </a:ext>
            </a:extLst>
          </p:cNvPr>
          <p:cNvSpPr>
            <a:spLocks noGrp="1"/>
          </p:cNvSpPr>
          <p:nvPr>
            <p:ph type="title"/>
          </p:nvPr>
        </p:nvSpPr>
        <p:spPr/>
        <p:txBody>
          <a:bodyPr/>
          <a:lstStyle/>
          <a:p>
            <a:r>
              <a:rPr lang="en-US" dirty="0">
                <a:latin typeface="Unilever Shilling" panose="020B0502020202020204" pitchFamily="34" charset="0"/>
                <a:cs typeface="Unilever Shilling" panose="020B0502020202020204" pitchFamily="34" charset="0"/>
              </a:rPr>
              <a:t>CONCLUSION:</a:t>
            </a:r>
            <a:endParaRPr lang="en-IN" dirty="0">
              <a:latin typeface="Unilever Shilling" panose="020B0502020202020204" pitchFamily="34" charset="0"/>
              <a:cs typeface="Unilever Shilling" panose="020B0502020202020204" pitchFamily="34" charset="0"/>
            </a:endParaRPr>
          </a:p>
        </p:txBody>
      </p:sp>
    </p:spTree>
    <p:extLst>
      <p:ext uri="{BB962C8B-B14F-4D97-AF65-F5344CB8AC3E}">
        <p14:creationId xmlns:p14="http://schemas.microsoft.com/office/powerpoint/2010/main" val="22907586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E0229D-BBC9-100A-CE52-1D0399375FC1}"/>
              </a:ext>
            </a:extLst>
          </p:cNvPr>
          <p:cNvSpPr>
            <a:spLocks noGrp="1"/>
          </p:cNvSpPr>
          <p:nvPr>
            <p:ph type="body" sz="quarter" idx="10"/>
          </p:nvPr>
        </p:nvSpPr>
        <p:spPr>
          <a:xfrm>
            <a:off x="685800" y="1359673"/>
            <a:ext cx="10820400" cy="5267158"/>
          </a:xfrm>
        </p:spPr>
        <p:txBody>
          <a:bodyPr/>
          <a:lstStyle/>
          <a:p>
            <a:r>
              <a:rPr lang="en-US" sz="2000" b="1" dirty="0">
                <a:latin typeface="Unilever Shilling" panose="020B0502020202020204" pitchFamily="34" charset="0"/>
                <a:cs typeface="Unilever Shilling" panose="020B0502020202020204" pitchFamily="34" charset="0"/>
              </a:rPr>
              <a:t>Variable concentration: </a:t>
            </a:r>
            <a:r>
              <a:rPr lang="en-US" sz="2000" dirty="0">
                <a:latin typeface="Unilever Shilling" panose="020B0502020202020204" pitchFamily="34" charset="0"/>
                <a:cs typeface="Unilever Shilling" panose="020B0502020202020204" pitchFamily="34" charset="0"/>
              </a:rPr>
              <a:t>VM-2270, DC-245.</a:t>
            </a:r>
          </a:p>
          <a:p>
            <a:r>
              <a:rPr lang="en-US" sz="2000" b="1" dirty="0">
                <a:latin typeface="Unilever Shilling" panose="020B0502020202020204" pitchFamily="34" charset="0"/>
                <a:cs typeface="Unilever Shilling" panose="020B0502020202020204" pitchFamily="34" charset="0"/>
              </a:rPr>
              <a:t>Shimmer concentration: </a:t>
            </a:r>
            <a:r>
              <a:rPr lang="en-US" sz="2000" dirty="0">
                <a:latin typeface="Unilever Shilling" panose="020B0502020202020204" pitchFamily="34" charset="0"/>
                <a:cs typeface="Unilever Shilling" panose="020B0502020202020204" pitchFamily="34" charset="0"/>
              </a:rPr>
              <a:t>0.03% </a:t>
            </a:r>
          </a:p>
          <a:p>
            <a:r>
              <a:rPr lang="en-US" sz="2000" b="1" dirty="0">
                <a:latin typeface="Unilever Shilling" panose="020B0502020202020204" pitchFamily="34" charset="0"/>
                <a:cs typeface="Unilever Shilling" panose="020B0502020202020204" pitchFamily="34" charset="0"/>
              </a:rPr>
              <a:t>Other concentration: </a:t>
            </a:r>
            <a:r>
              <a:rPr lang="en-US" sz="2000" dirty="0">
                <a:latin typeface="Unilever Shilling" panose="020B0502020202020204" pitchFamily="34" charset="0"/>
                <a:cs typeface="Unilever Shilling" panose="020B0502020202020204" pitchFamily="34" charset="0"/>
              </a:rPr>
              <a:t>same as the control sample.</a:t>
            </a:r>
          </a:p>
          <a:p>
            <a:endParaRPr lang="en-US" dirty="0">
              <a:latin typeface="Unilever Shilling" panose="020B0502020202020204" pitchFamily="34" charset="0"/>
              <a:cs typeface="Unilever Shilling" panose="020B0502020202020204" pitchFamily="34" charset="0"/>
            </a:endParaRPr>
          </a:p>
          <a:p>
            <a:endParaRPr lang="en-US" dirty="0">
              <a:latin typeface="Unilever Shilling" panose="020B0502020202020204" pitchFamily="34" charset="0"/>
              <a:cs typeface="Unilever Shilling" panose="020B0502020202020204" pitchFamily="34" charset="0"/>
            </a:endParaRPr>
          </a:p>
          <a:p>
            <a:endParaRPr lang="en-US" dirty="0">
              <a:latin typeface="Unilever Shilling" panose="020B0502020202020204" pitchFamily="34" charset="0"/>
              <a:cs typeface="Unilever Shilling" panose="020B0502020202020204" pitchFamily="34" charset="0"/>
            </a:endParaRPr>
          </a:p>
          <a:p>
            <a:endParaRPr lang="en-US" dirty="0">
              <a:latin typeface="Unilever Shilling" panose="020B0502020202020204" pitchFamily="34" charset="0"/>
              <a:cs typeface="Unilever Shilling" panose="020B0502020202020204" pitchFamily="34" charset="0"/>
            </a:endParaRPr>
          </a:p>
          <a:p>
            <a:endParaRPr lang="en-US" dirty="0">
              <a:latin typeface="Unilever Shilling" panose="020B0502020202020204" pitchFamily="34" charset="0"/>
              <a:cs typeface="Unilever Shilling" panose="020B0502020202020204" pitchFamily="34" charset="0"/>
            </a:endParaRPr>
          </a:p>
          <a:p>
            <a:endParaRPr lang="en-US" dirty="0">
              <a:latin typeface="Unilever Shilling" panose="020B0502020202020204" pitchFamily="34" charset="0"/>
              <a:cs typeface="Unilever Shilling" panose="020B0502020202020204" pitchFamily="34" charset="0"/>
            </a:endParaRPr>
          </a:p>
          <a:p>
            <a:endParaRPr lang="en-US" dirty="0">
              <a:latin typeface="Unilever Shilling" panose="020B0502020202020204" pitchFamily="34" charset="0"/>
              <a:cs typeface="Unilever Shilling" panose="020B0502020202020204" pitchFamily="34" charset="0"/>
            </a:endParaRPr>
          </a:p>
          <a:p>
            <a:endParaRPr lang="en-US" dirty="0">
              <a:latin typeface="Unilever Shilling" panose="020B0502020202020204" pitchFamily="34" charset="0"/>
              <a:cs typeface="Unilever Shilling" panose="020B0502020202020204" pitchFamily="34" charset="0"/>
            </a:endParaRPr>
          </a:p>
          <a:p>
            <a:r>
              <a:rPr lang="en-US" sz="2000" b="1" dirty="0">
                <a:latin typeface="Unilever Shilling" panose="020B0502020202020204" pitchFamily="34" charset="0"/>
                <a:cs typeface="Unilever Shilling" panose="020B0502020202020204" pitchFamily="34" charset="0"/>
              </a:rPr>
              <a:t>The shimmer is settled down 1/3</a:t>
            </a:r>
            <a:r>
              <a:rPr lang="en-US" sz="2000" b="1" baseline="30000" dirty="0">
                <a:latin typeface="Unilever Shilling" panose="020B0502020202020204" pitchFamily="34" charset="0"/>
                <a:cs typeface="Unilever Shilling" panose="020B0502020202020204" pitchFamily="34" charset="0"/>
              </a:rPr>
              <a:t>rd</a:t>
            </a:r>
            <a:r>
              <a:rPr lang="en-US" sz="2000" b="1" dirty="0">
                <a:latin typeface="Unilever Shilling" panose="020B0502020202020204" pitchFamily="34" charset="0"/>
                <a:cs typeface="Unilever Shilling" panose="020B0502020202020204" pitchFamily="34" charset="0"/>
              </a:rPr>
              <a:t> from the surface </a:t>
            </a:r>
            <a:r>
              <a:rPr lang="en-US" sz="2000" dirty="0">
                <a:latin typeface="Unilever Shilling" panose="020B0502020202020204" pitchFamily="34" charset="0"/>
                <a:cs typeface="Unilever Shilling" panose="020B0502020202020204" pitchFamily="34" charset="0"/>
              </a:rPr>
              <a:t>but if we shake it, it is easily mixed. Hence no sticking to the surface.</a:t>
            </a:r>
          </a:p>
        </p:txBody>
      </p:sp>
      <p:sp>
        <p:nvSpPr>
          <p:cNvPr id="3" name="Title 2">
            <a:extLst>
              <a:ext uri="{FF2B5EF4-FFF2-40B4-BE49-F238E27FC236}">
                <a16:creationId xmlns:a16="http://schemas.microsoft.com/office/drawing/2014/main" id="{A6C43621-102A-6BFC-08DA-E4DBA0E77013}"/>
              </a:ext>
            </a:extLst>
          </p:cNvPr>
          <p:cNvSpPr>
            <a:spLocks noGrp="1"/>
          </p:cNvSpPr>
          <p:nvPr>
            <p:ph type="title"/>
          </p:nvPr>
        </p:nvSpPr>
        <p:spPr/>
        <p:txBody>
          <a:bodyPr/>
          <a:lstStyle/>
          <a:p>
            <a:r>
              <a:rPr lang="en-US" dirty="0">
                <a:latin typeface="Unilever Shilling" panose="020B0502020202020204" pitchFamily="34" charset="0"/>
                <a:cs typeface="Unilever Shilling" panose="020B0502020202020204" pitchFamily="34" charset="0"/>
              </a:rPr>
              <a:t>Exp set  - 3:</a:t>
            </a:r>
            <a:endParaRPr lang="en-IN" dirty="0">
              <a:latin typeface="Unilever Shilling" panose="020B0502020202020204" pitchFamily="34" charset="0"/>
              <a:cs typeface="Unilever Shilling" panose="020B0502020202020204" pitchFamily="34" charset="0"/>
            </a:endParaRPr>
          </a:p>
        </p:txBody>
      </p:sp>
      <p:pic>
        <p:nvPicPr>
          <p:cNvPr id="6" name="Picture 5">
            <a:extLst>
              <a:ext uri="{FF2B5EF4-FFF2-40B4-BE49-F238E27FC236}">
                <a16:creationId xmlns:a16="http://schemas.microsoft.com/office/drawing/2014/main" id="{D71F210A-80EB-FCFF-0195-EFE591363AC3}"/>
              </a:ext>
            </a:extLst>
          </p:cNvPr>
          <p:cNvPicPr>
            <a:picLocks noChangeAspect="1"/>
          </p:cNvPicPr>
          <p:nvPr/>
        </p:nvPicPr>
        <p:blipFill>
          <a:blip r:embed="rId2"/>
          <a:stretch>
            <a:fillRect/>
          </a:stretch>
        </p:blipFill>
        <p:spPr>
          <a:xfrm>
            <a:off x="860425" y="2783403"/>
            <a:ext cx="9829612" cy="2271481"/>
          </a:xfrm>
          <a:prstGeom prst="rect">
            <a:avLst/>
          </a:prstGeom>
        </p:spPr>
      </p:pic>
    </p:spTree>
    <p:extLst>
      <p:ext uri="{BB962C8B-B14F-4D97-AF65-F5344CB8AC3E}">
        <p14:creationId xmlns:p14="http://schemas.microsoft.com/office/powerpoint/2010/main" val="10665885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9B436E-9819-59B3-2BBD-F1EB3CEBBE38}"/>
              </a:ext>
            </a:extLst>
          </p:cNvPr>
          <p:cNvSpPr>
            <a:spLocks noGrp="1"/>
          </p:cNvSpPr>
          <p:nvPr>
            <p:ph type="body" sz="quarter" idx="10"/>
          </p:nvPr>
        </p:nvSpPr>
        <p:spPr/>
        <p:txBody>
          <a:bodyPr/>
          <a:lstStyle/>
          <a:p>
            <a:r>
              <a:rPr lang="en-IN" sz="2000" dirty="0">
                <a:latin typeface="Unilever Shilling" panose="020B0502020202020204" pitchFamily="34" charset="0"/>
                <a:cs typeface="Unilever Shilling" panose="020B0502020202020204" pitchFamily="34" charset="0"/>
              </a:rPr>
              <a:t>Here, I’ve collected few more experiment details where </a:t>
            </a:r>
            <a:r>
              <a:rPr lang="en-IN" sz="2000" b="1" dirty="0">
                <a:latin typeface="Unilever Shilling" panose="020B0502020202020204" pitchFamily="34" charset="0"/>
                <a:cs typeface="Unilever Shilling" panose="020B0502020202020204" pitchFamily="34" charset="0"/>
              </a:rPr>
              <a:t>various X (suspending agents or thickeners) are used.</a:t>
            </a:r>
          </a:p>
          <a:p>
            <a:r>
              <a:rPr lang="en-IN" sz="2000" dirty="0">
                <a:latin typeface="Unilever Shilling" panose="020B0502020202020204" pitchFamily="34" charset="0"/>
                <a:cs typeface="Unilever Shilling" panose="020B0502020202020204" pitchFamily="34" charset="0"/>
              </a:rPr>
              <a:t>They all are </a:t>
            </a:r>
            <a:r>
              <a:rPr lang="en-IN" sz="2000" b="1" dirty="0">
                <a:latin typeface="Unilever Shilling" panose="020B0502020202020204" pitchFamily="34" charset="0"/>
                <a:cs typeface="Unilever Shilling" panose="020B0502020202020204" pitchFamily="34" charset="0"/>
              </a:rPr>
              <a:t>failed experiments </a:t>
            </a:r>
            <a:r>
              <a:rPr lang="en-IN" sz="2000" dirty="0">
                <a:latin typeface="Unilever Shilling" panose="020B0502020202020204" pitchFamily="34" charset="0"/>
                <a:cs typeface="Unilever Shilling" panose="020B0502020202020204" pitchFamily="34" charset="0"/>
              </a:rPr>
              <a:t>due to </a:t>
            </a:r>
            <a:r>
              <a:rPr lang="en-IN" sz="2000" b="1" dirty="0">
                <a:latin typeface="Unilever Shilling" panose="020B0502020202020204" pitchFamily="34" charset="0"/>
                <a:cs typeface="Unilever Shilling" panose="020B0502020202020204" pitchFamily="34" charset="0"/>
              </a:rPr>
              <a:t>incompatibility with DC-245</a:t>
            </a:r>
            <a:r>
              <a:rPr lang="en-IN" sz="2000" dirty="0">
                <a:latin typeface="Unilever Shilling" panose="020B0502020202020204" pitchFamily="34" charset="0"/>
                <a:cs typeface="Unilever Shilling" panose="020B0502020202020204" pitchFamily="34" charset="0"/>
              </a:rPr>
              <a:t>.</a:t>
            </a:r>
          </a:p>
          <a:p>
            <a:endParaRPr lang="en-IN" sz="2000" dirty="0">
              <a:latin typeface="Unilever Shilling" panose="020B0502020202020204" pitchFamily="34" charset="0"/>
              <a:cs typeface="Unilever Shilling" panose="020B0502020202020204" pitchFamily="34" charset="0"/>
            </a:endParaRPr>
          </a:p>
          <a:p>
            <a:r>
              <a:rPr lang="en-IN" sz="2000" b="1" dirty="0">
                <a:latin typeface="Unilever Shilling" panose="020B0502020202020204" pitchFamily="34" charset="0"/>
                <a:cs typeface="Unilever Shilling" panose="020B0502020202020204" pitchFamily="34" charset="0"/>
              </a:rPr>
              <a:t>The general outline of processing is the following:</a:t>
            </a:r>
          </a:p>
          <a:p>
            <a:r>
              <a:rPr lang="en-IN" sz="2000" dirty="0">
                <a:latin typeface="Unilever Shilling" panose="020B0502020202020204" pitchFamily="34" charset="0"/>
                <a:cs typeface="Unilever Shilling" panose="020B0502020202020204" pitchFamily="34" charset="0"/>
              </a:rPr>
              <a:t>Step 1: Melting the polymer at high temperature. </a:t>
            </a:r>
          </a:p>
          <a:p>
            <a:r>
              <a:rPr lang="en-IN" sz="2000" dirty="0">
                <a:latin typeface="Unilever Shilling" panose="020B0502020202020204" pitchFamily="34" charset="0"/>
                <a:cs typeface="Unilever Shilling" panose="020B0502020202020204" pitchFamily="34" charset="0"/>
              </a:rPr>
              <a:t>Step 2: Heat the DC-245 </a:t>
            </a:r>
            <a:r>
              <a:rPr lang="en-IN" sz="2000" dirty="0" err="1">
                <a:latin typeface="Unilever Shilling" panose="020B0502020202020204" pitchFamily="34" charset="0"/>
                <a:cs typeface="Unilever Shilling" panose="020B0502020202020204" pitchFamily="34" charset="0"/>
              </a:rPr>
              <a:t>upto</a:t>
            </a:r>
            <a:r>
              <a:rPr lang="en-IN" sz="2000" dirty="0">
                <a:latin typeface="Unilever Shilling" panose="020B0502020202020204" pitchFamily="34" charset="0"/>
                <a:cs typeface="Unilever Shilling" panose="020B0502020202020204" pitchFamily="34" charset="0"/>
              </a:rPr>
              <a:t> 50C</a:t>
            </a:r>
          </a:p>
          <a:p>
            <a:r>
              <a:rPr lang="en-IN" sz="2000" dirty="0">
                <a:latin typeface="Unilever Shilling" panose="020B0502020202020204" pitchFamily="34" charset="0"/>
                <a:cs typeface="Unilever Shilling" panose="020B0502020202020204" pitchFamily="34" charset="0"/>
              </a:rPr>
              <a:t>Step 3: Mix them together</a:t>
            </a:r>
          </a:p>
          <a:p>
            <a:r>
              <a:rPr lang="en-IN" sz="2000" dirty="0">
                <a:latin typeface="Unilever Shilling" panose="020B0502020202020204" pitchFamily="34" charset="0"/>
                <a:cs typeface="Unilever Shilling" panose="020B0502020202020204" pitchFamily="34" charset="0"/>
              </a:rPr>
              <a:t>Step 4: Add DC-1501 and other ingredients.</a:t>
            </a:r>
          </a:p>
          <a:p>
            <a:endParaRPr lang="en-IN" sz="2000" dirty="0">
              <a:latin typeface="Unilever Shilling" panose="020B0502020202020204" pitchFamily="34" charset="0"/>
              <a:cs typeface="Unilever Shilling" panose="020B0502020202020204" pitchFamily="34" charset="0"/>
            </a:endParaRPr>
          </a:p>
          <a:p>
            <a:r>
              <a:rPr lang="en-IN" sz="2000" dirty="0">
                <a:latin typeface="Unilever Shilling" panose="020B0502020202020204" pitchFamily="34" charset="0"/>
                <a:cs typeface="Unilever Shilling" panose="020B0502020202020204" pitchFamily="34" charset="0"/>
              </a:rPr>
              <a:t>These polymers are compatible with some oils or </a:t>
            </a:r>
            <a:r>
              <a:rPr lang="en-IN" sz="2000" dirty="0" err="1">
                <a:latin typeface="Unilever Shilling" panose="020B0502020202020204" pitchFamily="34" charset="0"/>
                <a:cs typeface="Unilever Shilling" panose="020B0502020202020204" pitchFamily="34" charset="0"/>
              </a:rPr>
              <a:t>tryglycerides</a:t>
            </a:r>
            <a:r>
              <a:rPr lang="en-IN" sz="2000" dirty="0">
                <a:latin typeface="Unilever Shilling" panose="020B0502020202020204" pitchFamily="34" charset="0"/>
                <a:cs typeface="Unilever Shilling" panose="020B0502020202020204" pitchFamily="34" charset="0"/>
              </a:rPr>
              <a:t>. So, in the formulation we included those as well to make it more compatible.</a:t>
            </a:r>
          </a:p>
        </p:txBody>
      </p:sp>
      <p:sp>
        <p:nvSpPr>
          <p:cNvPr id="3" name="Title 2">
            <a:extLst>
              <a:ext uri="{FF2B5EF4-FFF2-40B4-BE49-F238E27FC236}">
                <a16:creationId xmlns:a16="http://schemas.microsoft.com/office/drawing/2014/main" id="{E44D8202-A82B-2D8C-DB35-C3494A505D4D}"/>
              </a:ext>
            </a:extLst>
          </p:cNvPr>
          <p:cNvSpPr>
            <a:spLocks noGrp="1"/>
          </p:cNvSpPr>
          <p:nvPr>
            <p:ph type="title"/>
          </p:nvPr>
        </p:nvSpPr>
        <p:spPr>
          <a:xfrm>
            <a:off x="685800" y="437499"/>
            <a:ext cx="10820400" cy="400110"/>
          </a:xfrm>
        </p:spPr>
        <p:txBody>
          <a:bodyPr/>
          <a:lstStyle/>
          <a:p>
            <a:r>
              <a:rPr lang="en-US" dirty="0">
                <a:latin typeface="Unilever Shilling" panose="020B0502020202020204" pitchFamily="34" charset="0"/>
                <a:cs typeface="Unilever Shilling" panose="020B0502020202020204" pitchFamily="34" charset="0"/>
              </a:rPr>
              <a:t>Experiments with polymers:</a:t>
            </a:r>
            <a:endParaRPr lang="en-IN" dirty="0">
              <a:latin typeface="Unilever Shilling" panose="020B0502020202020204" pitchFamily="34" charset="0"/>
              <a:cs typeface="Unilever Shilling" panose="020B0502020202020204" pitchFamily="34" charset="0"/>
            </a:endParaRPr>
          </a:p>
        </p:txBody>
      </p:sp>
    </p:spTree>
    <p:extLst>
      <p:ext uri="{BB962C8B-B14F-4D97-AF65-F5344CB8AC3E}">
        <p14:creationId xmlns:p14="http://schemas.microsoft.com/office/powerpoint/2010/main" val="32303290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29E9F6-E4F1-6F25-E520-5DEC32CF61ED}"/>
              </a:ext>
            </a:extLst>
          </p:cNvPr>
          <p:cNvSpPr>
            <a:spLocks noGrp="1"/>
          </p:cNvSpPr>
          <p:nvPr>
            <p:ph type="title"/>
          </p:nvPr>
        </p:nvSpPr>
        <p:spPr/>
        <p:txBody>
          <a:bodyPr/>
          <a:lstStyle/>
          <a:p>
            <a:endParaRPr lang="en-IN"/>
          </a:p>
        </p:txBody>
      </p:sp>
      <p:pic>
        <p:nvPicPr>
          <p:cNvPr id="11" name="Picture 10">
            <a:extLst>
              <a:ext uri="{FF2B5EF4-FFF2-40B4-BE49-F238E27FC236}">
                <a16:creationId xmlns:a16="http://schemas.microsoft.com/office/drawing/2014/main" id="{85848C46-1CC8-C3DC-C770-E5499260FB35}"/>
              </a:ext>
            </a:extLst>
          </p:cNvPr>
          <p:cNvPicPr>
            <a:picLocks noChangeAspect="1"/>
          </p:cNvPicPr>
          <p:nvPr/>
        </p:nvPicPr>
        <p:blipFill>
          <a:blip r:embed="rId2"/>
          <a:stretch>
            <a:fillRect/>
          </a:stretch>
        </p:blipFill>
        <p:spPr>
          <a:xfrm>
            <a:off x="776287" y="1009650"/>
            <a:ext cx="10639425" cy="5473700"/>
          </a:xfrm>
          <a:prstGeom prst="rect">
            <a:avLst/>
          </a:prstGeom>
        </p:spPr>
      </p:pic>
    </p:spTree>
    <p:extLst>
      <p:ext uri="{BB962C8B-B14F-4D97-AF65-F5344CB8AC3E}">
        <p14:creationId xmlns:p14="http://schemas.microsoft.com/office/powerpoint/2010/main" val="15287828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2D2FF2-F1B9-AD4B-CCDE-EA221615E840}"/>
              </a:ext>
            </a:extLst>
          </p:cNvPr>
          <p:cNvSpPr>
            <a:spLocks noGrp="1"/>
          </p:cNvSpPr>
          <p:nvPr>
            <p:ph type="body" sz="quarter" idx="10"/>
          </p:nvPr>
        </p:nvSpPr>
        <p:spPr/>
        <p:txBody>
          <a:bodyPr/>
          <a:lstStyle/>
          <a:p>
            <a:r>
              <a:rPr lang="en-US" sz="2000" dirty="0">
                <a:latin typeface="Unilever Shilling" panose="020B0502020202020204" pitchFamily="34" charset="0"/>
                <a:cs typeface="Unilever Shilling" panose="020B0502020202020204" pitchFamily="34" charset="0"/>
              </a:rPr>
              <a:t>All of the above polymers are incompatible with DC-245. Also, they require some other oils or glycerides to get dissolved which can affect the final formulation of the hair serum and the sensory results as well.</a:t>
            </a:r>
          </a:p>
          <a:p>
            <a:endParaRPr lang="en-US" dirty="0">
              <a:latin typeface="Unilever Shilling" panose="020B0502020202020204" pitchFamily="34" charset="0"/>
              <a:cs typeface="Unilever Shilling" panose="020B0502020202020204" pitchFamily="34" charset="0"/>
            </a:endParaRPr>
          </a:p>
        </p:txBody>
      </p:sp>
      <p:sp>
        <p:nvSpPr>
          <p:cNvPr id="3" name="Title 2">
            <a:extLst>
              <a:ext uri="{FF2B5EF4-FFF2-40B4-BE49-F238E27FC236}">
                <a16:creationId xmlns:a16="http://schemas.microsoft.com/office/drawing/2014/main" id="{EC2AB153-3316-D4D1-26DF-905D9FF46F34}"/>
              </a:ext>
            </a:extLst>
          </p:cNvPr>
          <p:cNvSpPr>
            <a:spLocks noGrp="1"/>
          </p:cNvSpPr>
          <p:nvPr>
            <p:ph type="title"/>
          </p:nvPr>
        </p:nvSpPr>
        <p:spPr/>
        <p:txBody>
          <a:bodyPr/>
          <a:lstStyle/>
          <a:p>
            <a:r>
              <a:rPr lang="en-US" dirty="0">
                <a:latin typeface="Unilever Shilling" panose="020B0502020202020204" pitchFamily="34" charset="0"/>
                <a:cs typeface="Unilever Shilling" panose="020B0502020202020204" pitchFamily="34" charset="0"/>
              </a:rPr>
              <a:t>Conclusion:</a:t>
            </a:r>
            <a:endParaRPr lang="en-IN" dirty="0">
              <a:latin typeface="Unilever Shilling" panose="020B0502020202020204" pitchFamily="34" charset="0"/>
              <a:cs typeface="Unilever Shilling" panose="020B0502020202020204" pitchFamily="34" charset="0"/>
            </a:endParaRPr>
          </a:p>
        </p:txBody>
      </p:sp>
    </p:spTree>
    <p:extLst>
      <p:ext uri="{BB962C8B-B14F-4D97-AF65-F5344CB8AC3E}">
        <p14:creationId xmlns:p14="http://schemas.microsoft.com/office/powerpoint/2010/main" val="3826374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C631EA-803F-7F40-5721-4B80BE6932CE}"/>
              </a:ext>
            </a:extLst>
          </p:cNvPr>
          <p:cNvSpPr>
            <a:spLocks noGrp="1"/>
          </p:cNvSpPr>
          <p:nvPr>
            <p:ph type="body" sz="quarter" idx="10"/>
          </p:nvPr>
        </p:nvSpPr>
        <p:spPr>
          <a:xfrm>
            <a:off x="685800" y="976045"/>
            <a:ext cx="10820400" cy="5393084"/>
          </a:xfrm>
        </p:spPr>
        <p:txBody>
          <a:bodyPr/>
          <a:lstStyle/>
          <a:p>
            <a:r>
              <a:rPr lang="en-US" sz="1800" dirty="0">
                <a:latin typeface="Unilever Shilling" panose="020B0502020202020204" pitchFamily="34" charset="0"/>
                <a:cs typeface="Unilever Shilling" panose="020B0502020202020204" pitchFamily="34" charset="0"/>
              </a:rPr>
              <a:t>Worked with 2 formulations </a:t>
            </a:r>
            <a:r>
              <a:rPr lang="en-US" sz="1800" dirty="0">
                <a:latin typeface="Unilever Shilling" panose="020B0502020202020204" pitchFamily="34" charset="0"/>
                <a:cs typeface="Unilever Shilling" panose="020B0502020202020204" pitchFamily="34" charset="0"/>
                <a:sym typeface="Wingdings" panose="05000000000000000000" pitchFamily="2" charset="2"/>
              </a:rPr>
              <a:t> 1. DV IR (HB50+ 2% </a:t>
            </a:r>
            <a:r>
              <a:rPr lang="en-US" sz="1800" dirty="0" err="1">
                <a:latin typeface="Unilever Shilling" panose="020B0502020202020204" pitchFamily="34" charset="0"/>
                <a:cs typeface="Unilever Shilling" panose="020B0502020202020204" pitchFamily="34" charset="0"/>
                <a:sym typeface="Wingdings" panose="05000000000000000000" pitchFamily="2" charset="2"/>
              </a:rPr>
              <a:t>LadyBird</a:t>
            </a:r>
            <a:r>
              <a:rPr lang="en-US" sz="1800" dirty="0">
                <a:latin typeface="Unilever Shilling" panose="020B0502020202020204" pitchFamily="34" charset="0"/>
                <a:cs typeface="Unilever Shilling" panose="020B0502020202020204" pitchFamily="34" charset="0"/>
                <a:sym typeface="Wingdings" panose="05000000000000000000" pitchFamily="2" charset="2"/>
              </a:rPr>
              <a:t> + Sodium benzoate)</a:t>
            </a:r>
          </a:p>
          <a:p>
            <a:r>
              <a:rPr lang="en-US" sz="1800" dirty="0">
                <a:latin typeface="Unilever Shilling" panose="020B0502020202020204" pitchFamily="34" charset="0"/>
                <a:cs typeface="Unilever Shilling" panose="020B0502020202020204" pitchFamily="34" charset="0"/>
                <a:sym typeface="Wingdings" panose="05000000000000000000" pitchFamily="2" charset="2"/>
              </a:rPr>
              <a:t>			              2. DV DS (HU25 + 2.5% amino shield + 0.5% </a:t>
            </a:r>
            <a:r>
              <a:rPr lang="en-US" sz="1800" dirty="0" err="1">
                <a:latin typeface="Unilever Shilling" panose="020B0502020202020204" pitchFamily="34" charset="0"/>
                <a:cs typeface="Unilever Shilling" panose="020B0502020202020204" pitchFamily="34" charset="0"/>
                <a:sym typeface="Wingdings" panose="05000000000000000000" pitchFamily="2" charset="2"/>
              </a:rPr>
              <a:t>cetyl</a:t>
            </a:r>
            <a:r>
              <a:rPr lang="en-US" sz="1800" dirty="0">
                <a:latin typeface="Unilever Shilling" panose="020B0502020202020204" pitchFamily="34" charset="0"/>
                <a:cs typeface="Unilever Shilling" panose="020B0502020202020204" pitchFamily="34" charset="0"/>
                <a:sym typeface="Wingdings" panose="05000000000000000000" pitchFamily="2" charset="2"/>
              </a:rPr>
              <a:t> palmitate)</a:t>
            </a:r>
          </a:p>
          <a:p>
            <a:endParaRPr lang="en-US" sz="1800" dirty="0">
              <a:latin typeface="Unilever Shilling" panose="020B0502020202020204" pitchFamily="34" charset="0"/>
              <a:cs typeface="Unilever Shilling" panose="020B0502020202020204" pitchFamily="34" charset="0"/>
              <a:sym typeface="Wingdings" panose="05000000000000000000" pitchFamily="2" charset="2"/>
            </a:endParaRPr>
          </a:p>
          <a:p>
            <a:endParaRPr lang="en-US" sz="1800" dirty="0">
              <a:latin typeface="Unilever Shilling" panose="020B0502020202020204" pitchFamily="34" charset="0"/>
              <a:cs typeface="Unilever Shilling" panose="020B0502020202020204" pitchFamily="34" charset="0"/>
              <a:sym typeface="Wingdings" panose="05000000000000000000" pitchFamily="2" charset="2"/>
            </a:endParaRPr>
          </a:p>
          <a:p>
            <a:r>
              <a:rPr lang="en-US" sz="1800" dirty="0">
                <a:latin typeface="Unilever Shilling" panose="020B0502020202020204" pitchFamily="34" charset="0"/>
                <a:cs typeface="Unilever Shilling" panose="020B0502020202020204" pitchFamily="34" charset="0"/>
                <a:sym typeface="Wingdings" panose="05000000000000000000" pitchFamily="2" charset="2"/>
              </a:rPr>
              <a:t>Formulation tables here…</a:t>
            </a:r>
          </a:p>
          <a:p>
            <a:endParaRPr lang="en-US" sz="1800" dirty="0">
              <a:latin typeface="Unilever Shilling" panose="020B0502020202020204" pitchFamily="34" charset="0"/>
              <a:cs typeface="Unilever Shilling" panose="020B0502020202020204" pitchFamily="34" charset="0"/>
            </a:endParaRPr>
          </a:p>
        </p:txBody>
      </p:sp>
      <p:sp>
        <p:nvSpPr>
          <p:cNvPr id="3" name="Title 2">
            <a:extLst>
              <a:ext uri="{FF2B5EF4-FFF2-40B4-BE49-F238E27FC236}">
                <a16:creationId xmlns:a16="http://schemas.microsoft.com/office/drawing/2014/main" id="{08BA503D-B1FF-248E-4A1D-8C12CE9995CA}"/>
              </a:ext>
            </a:extLst>
          </p:cNvPr>
          <p:cNvSpPr>
            <a:spLocks noGrp="1"/>
          </p:cNvSpPr>
          <p:nvPr>
            <p:ph type="title"/>
          </p:nvPr>
        </p:nvSpPr>
        <p:spPr>
          <a:xfrm>
            <a:off x="685800" y="437499"/>
            <a:ext cx="10820400" cy="400110"/>
          </a:xfrm>
        </p:spPr>
        <p:txBody>
          <a:bodyPr/>
          <a:lstStyle/>
          <a:p>
            <a:r>
              <a:rPr lang="en-US" dirty="0"/>
              <a:t>Formulation details:</a:t>
            </a:r>
            <a:endParaRPr lang="en-IN" dirty="0"/>
          </a:p>
        </p:txBody>
      </p:sp>
    </p:spTree>
    <p:extLst>
      <p:ext uri="{BB962C8B-B14F-4D97-AF65-F5344CB8AC3E}">
        <p14:creationId xmlns:p14="http://schemas.microsoft.com/office/powerpoint/2010/main" val="24895992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9B436E-9819-59B3-2BBD-F1EB3CEBBE38}"/>
              </a:ext>
            </a:extLst>
          </p:cNvPr>
          <p:cNvSpPr>
            <a:spLocks noGrp="1"/>
          </p:cNvSpPr>
          <p:nvPr>
            <p:ph type="body" sz="quarter" idx="10"/>
          </p:nvPr>
        </p:nvSpPr>
        <p:spPr/>
        <p:txBody>
          <a:bodyPr/>
          <a:lstStyle/>
          <a:p>
            <a:r>
              <a:rPr lang="en-IN" sz="2000" b="1" dirty="0">
                <a:latin typeface="Unilever Shilling" panose="020B0502020202020204" pitchFamily="34" charset="0"/>
                <a:cs typeface="Unilever Shilling" panose="020B0502020202020204" pitchFamily="34" charset="0"/>
              </a:rPr>
              <a:t>X = DC-3901.</a:t>
            </a:r>
          </a:p>
          <a:p>
            <a:r>
              <a:rPr lang="en-IN" b="1" dirty="0">
                <a:latin typeface="Unilever Shilling" panose="020B0502020202020204" pitchFamily="34" charset="0"/>
                <a:cs typeface="Unilever Shilling" panose="020B0502020202020204" pitchFamily="34" charset="0"/>
              </a:rPr>
              <a:t>INCI: </a:t>
            </a:r>
            <a:r>
              <a:rPr lang="en-IN" dirty="0">
                <a:latin typeface="Unilever Shilling" panose="020B0502020202020204" pitchFamily="34" charset="0"/>
                <a:cs typeface="Unilever Shilling" panose="020B0502020202020204" pitchFamily="34" charset="0"/>
              </a:rPr>
              <a:t>Dimethicone and vinyl Dimethicone cross polymer</a:t>
            </a:r>
          </a:p>
          <a:p>
            <a:r>
              <a:rPr lang="en-IN" b="1" dirty="0">
                <a:latin typeface="Unilever Shilling" panose="020B0502020202020204" pitchFamily="34" charset="0"/>
                <a:cs typeface="Unilever Shilling" panose="020B0502020202020204" pitchFamily="34" charset="0"/>
              </a:rPr>
              <a:t>Description:</a:t>
            </a:r>
          </a:p>
          <a:p>
            <a:r>
              <a:rPr lang="en-IN" dirty="0">
                <a:latin typeface="Unilever Shilling" panose="020B0502020202020204" pitchFamily="34" charset="0"/>
                <a:cs typeface="Unilever Shilling" panose="020B0502020202020204" pitchFamily="34" charset="0"/>
              </a:rPr>
              <a:t>This is a high molecular weight cross polymer.</a:t>
            </a:r>
          </a:p>
          <a:p>
            <a:r>
              <a:rPr lang="en-IN" b="1" dirty="0">
                <a:latin typeface="Unilever Shilling" panose="020B0502020202020204" pitchFamily="34" charset="0"/>
                <a:cs typeface="Unilever Shilling" panose="020B0502020202020204" pitchFamily="34" charset="0"/>
              </a:rPr>
              <a:t>Ways of processing:</a:t>
            </a:r>
          </a:p>
          <a:p>
            <a:r>
              <a:rPr lang="en-IN" dirty="0">
                <a:latin typeface="Unilever Shilling" panose="020B0502020202020204" pitchFamily="34" charset="0"/>
                <a:cs typeface="Unilever Shilling" panose="020B0502020202020204" pitchFamily="34" charset="0"/>
              </a:rPr>
              <a:t>This material has stringiness and before adding it to the final mix, we need to dilute it. We can use DC-245 for dissolving it. </a:t>
            </a:r>
          </a:p>
          <a:p>
            <a:r>
              <a:rPr lang="en-IN" dirty="0">
                <a:latin typeface="Unilever Shilling" panose="020B0502020202020204" pitchFamily="34" charset="0"/>
                <a:cs typeface="Unilever Shilling" panose="020B0502020202020204" pitchFamily="34" charset="0"/>
              </a:rPr>
              <a:t>Also, with increment of shear force the degradation takes place. Hence, we should not apply high shear rather increase the process time of mixing.</a:t>
            </a:r>
          </a:p>
          <a:p>
            <a:r>
              <a:rPr lang="en-IN" b="1" dirty="0">
                <a:latin typeface="Unilever Shilling" panose="020B0502020202020204" pitchFamily="34" charset="0"/>
                <a:cs typeface="Unilever Shilling" panose="020B0502020202020204" pitchFamily="34" charset="0"/>
              </a:rPr>
              <a:t>Mechanism of work:</a:t>
            </a:r>
          </a:p>
          <a:p>
            <a:r>
              <a:rPr lang="en-IN" dirty="0">
                <a:latin typeface="Unilever Shilling" panose="020B0502020202020204" pitchFamily="34" charset="0"/>
                <a:cs typeface="Unilever Shilling" panose="020B0502020202020204" pitchFamily="34" charset="0"/>
              </a:rPr>
              <a:t>The cross linking is supposed to set the 3d network structure and as it is transparent in its original form. So, it is supposed to make the solution clear and transparent.</a:t>
            </a:r>
          </a:p>
          <a:p>
            <a:endParaRPr lang="en-IN" dirty="0">
              <a:latin typeface="Unilever Shilling" panose="020B0502020202020204" pitchFamily="34" charset="0"/>
              <a:cs typeface="Unilever Shilling" panose="020B0502020202020204" pitchFamily="34" charset="0"/>
            </a:endParaRPr>
          </a:p>
        </p:txBody>
      </p:sp>
      <p:sp>
        <p:nvSpPr>
          <p:cNvPr id="3" name="Title 2">
            <a:extLst>
              <a:ext uri="{FF2B5EF4-FFF2-40B4-BE49-F238E27FC236}">
                <a16:creationId xmlns:a16="http://schemas.microsoft.com/office/drawing/2014/main" id="{E44D8202-A82B-2D8C-DB35-C3494A505D4D}"/>
              </a:ext>
            </a:extLst>
          </p:cNvPr>
          <p:cNvSpPr>
            <a:spLocks noGrp="1"/>
          </p:cNvSpPr>
          <p:nvPr>
            <p:ph type="title"/>
          </p:nvPr>
        </p:nvSpPr>
        <p:spPr/>
        <p:txBody>
          <a:bodyPr/>
          <a:lstStyle/>
          <a:p>
            <a:endParaRPr lang="en-IN">
              <a:latin typeface="Unilever Shilling" panose="020B0502020202020204" pitchFamily="34" charset="0"/>
              <a:cs typeface="Unilever Shilling" panose="020B0502020202020204" pitchFamily="34" charset="0"/>
            </a:endParaRPr>
          </a:p>
        </p:txBody>
      </p:sp>
      <p:pic>
        <p:nvPicPr>
          <p:cNvPr id="5" name="Picture 4" descr="A diagram of a chemical structure&#10;&#10;Description automatically generated">
            <a:extLst>
              <a:ext uri="{FF2B5EF4-FFF2-40B4-BE49-F238E27FC236}">
                <a16:creationId xmlns:a16="http://schemas.microsoft.com/office/drawing/2014/main" id="{1A992B15-E3D4-52A6-FBFE-58BC2B91F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1231" y="755416"/>
            <a:ext cx="3339101" cy="2295632"/>
          </a:xfrm>
          <a:prstGeom prst="rect">
            <a:avLst/>
          </a:prstGeom>
        </p:spPr>
      </p:pic>
    </p:spTree>
    <p:extLst>
      <p:ext uri="{BB962C8B-B14F-4D97-AF65-F5344CB8AC3E}">
        <p14:creationId xmlns:p14="http://schemas.microsoft.com/office/powerpoint/2010/main" val="7321270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E0229D-BBC9-100A-CE52-1D0399375FC1}"/>
              </a:ext>
            </a:extLst>
          </p:cNvPr>
          <p:cNvSpPr>
            <a:spLocks noGrp="1"/>
          </p:cNvSpPr>
          <p:nvPr>
            <p:ph type="body" sz="quarter" idx="10"/>
          </p:nvPr>
        </p:nvSpPr>
        <p:spPr/>
        <p:txBody>
          <a:bodyPr/>
          <a:lstStyle/>
          <a:p>
            <a:r>
              <a:rPr lang="en-US" b="1" dirty="0">
                <a:latin typeface="Unilever Shilling" panose="020B0502020202020204" pitchFamily="34" charset="0"/>
                <a:cs typeface="Unilever Shilling" panose="020B0502020202020204" pitchFamily="34" charset="0"/>
              </a:rPr>
              <a:t>Variable concentration: </a:t>
            </a:r>
            <a:r>
              <a:rPr lang="en-US" dirty="0">
                <a:latin typeface="Unilever Shilling" panose="020B0502020202020204" pitchFamily="34" charset="0"/>
                <a:cs typeface="Unilever Shilling" panose="020B0502020202020204" pitchFamily="34" charset="0"/>
              </a:rPr>
              <a:t>VM-2270, DC-3901.</a:t>
            </a:r>
          </a:p>
          <a:p>
            <a:r>
              <a:rPr lang="en-US" b="1" dirty="0">
                <a:latin typeface="Unilever Shilling" panose="020B0502020202020204" pitchFamily="34" charset="0"/>
                <a:cs typeface="Unilever Shilling" panose="020B0502020202020204" pitchFamily="34" charset="0"/>
              </a:rPr>
              <a:t>Beads concentration: </a:t>
            </a:r>
            <a:r>
              <a:rPr lang="en-US" dirty="0">
                <a:latin typeface="Unilever Shilling" panose="020B0502020202020204" pitchFamily="34" charset="0"/>
                <a:cs typeface="Unilever Shilling" panose="020B0502020202020204" pitchFamily="34" charset="0"/>
              </a:rPr>
              <a:t>0.1% (</a:t>
            </a:r>
            <a:r>
              <a:rPr lang="en-US" dirty="0" err="1">
                <a:latin typeface="Unilever Shilling" panose="020B0502020202020204" pitchFamily="34" charset="0"/>
                <a:cs typeface="Unilever Shilling" panose="020B0502020202020204" pitchFamily="34" charset="0"/>
              </a:rPr>
              <a:t>cirebelle</a:t>
            </a:r>
            <a:r>
              <a:rPr lang="en-US" dirty="0">
                <a:latin typeface="Unilever Shilling" panose="020B0502020202020204" pitchFamily="34" charset="0"/>
                <a:cs typeface="Unilever Shilling" panose="020B0502020202020204" pitchFamily="34" charset="0"/>
              </a:rPr>
              <a:t> wax beads, green, size: 400- 800 micron)</a:t>
            </a:r>
          </a:p>
          <a:p>
            <a:r>
              <a:rPr lang="en-US" b="1" dirty="0">
                <a:latin typeface="Unilever Shilling" panose="020B0502020202020204" pitchFamily="34" charset="0"/>
                <a:cs typeface="Unilever Shilling" panose="020B0502020202020204" pitchFamily="34" charset="0"/>
              </a:rPr>
              <a:t>Other concentration: </a:t>
            </a:r>
            <a:r>
              <a:rPr lang="en-US" dirty="0">
                <a:latin typeface="Unilever Shilling" panose="020B0502020202020204" pitchFamily="34" charset="0"/>
                <a:cs typeface="Unilever Shilling" panose="020B0502020202020204" pitchFamily="34" charset="0"/>
              </a:rPr>
              <a:t>same as the control sample.</a:t>
            </a:r>
          </a:p>
          <a:p>
            <a:endParaRPr lang="en-US" dirty="0">
              <a:latin typeface="Unilever Shilling" panose="020B0502020202020204" pitchFamily="34" charset="0"/>
              <a:cs typeface="Unilever Shilling" panose="020B0502020202020204" pitchFamily="34" charset="0"/>
            </a:endParaRPr>
          </a:p>
          <a:p>
            <a:r>
              <a:rPr lang="en-US" b="1" dirty="0">
                <a:latin typeface="Unilever Shilling" panose="020B0502020202020204" pitchFamily="34" charset="0"/>
                <a:cs typeface="Unilever Shilling" panose="020B0502020202020204" pitchFamily="34" charset="0"/>
              </a:rPr>
              <a:t>Processing details:</a:t>
            </a:r>
          </a:p>
          <a:p>
            <a:r>
              <a:rPr lang="en-US" dirty="0">
                <a:latin typeface="Unilever Shilling" panose="020B0502020202020204" pitchFamily="34" charset="0"/>
                <a:cs typeface="Unilever Shilling" panose="020B0502020202020204" pitchFamily="34" charset="0"/>
              </a:rPr>
              <a:t>Phase A = DC-245 + DC-3901</a:t>
            </a:r>
          </a:p>
          <a:p>
            <a:r>
              <a:rPr lang="en-US" dirty="0">
                <a:latin typeface="Unilever Shilling" panose="020B0502020202020204" pitchFamily="34" charset="0"/>
                <a:cs typeface="Unilever Shilling" panose="020B0502020202020204" pitchFamily="34" charset="0"/>
              </a:rPr>
              <a:t>Phase B = DC-1501 + others</a:t>
            </a:r>
          </a:p>
          <a:p>
            <a:r>
              <a:rPr lang="en-US" dirty="0">
                <a:latin typeface="Unilever Shilling" panose="020B0502020202020204" pitchFamily="34" charset="0"/>
                <a:cs typeface="Unilever Shilling" panose="020B0502020202020204" pitchFamily="34" charset="0"/>
              </a:rPr>
              <a:t>Phase C = Phase A + Phase B</a:t>
            </a:r>
          </a:p>
          <a:p>
            <a:endParaRPr lang="en-US" dirty="0">
              <a:latin typeface="Unilever Shilling" panose="020B0502020202020204" pitchFamily="34" charset="0"/>
              <a:cs typeface="Unilever Shilling" panose="020B0502020202020204" pitchFamily="34" charset="0"/>
            </a:endParaRPr>
          </a:p>
          <a:p>
            <a:pPr marL="342900" indent="-342900">
              <a:buAutoNum type="arabicPeriod"/>
            </a:pPr>
            <a:r>
              <a:rPr lang="en-US" dirty="0">
                <a:latin typeface="Unilever Shilling" panose="020B0502020202020204" pitchFamily="34" charset="0"/>
                <a:cs typeface="Unilever Shilling" panose="020B0502020202020204" pitchFamily="34" charset="0"/>
              </a:rPr>
              <a:t>Phase A is mixed with 300-400 rpm till the dilution of DC-3090 (around 20-30 min)</a:t>
            </a:r>
          </a:p>
          <a:p>
            <a:pPr marL="342900" indent="-342900">
              <a:buAutoNum type="arabicPeriod"/>
            </a:pPr>
            <a:r>
              <a:rPr lang="en-US" dirty="0">
                <a:latin typeface="Unilever Shilling" panose="020B0502020202020204" pitchFamily="34" charset="0"/>
                <a:cs typeface="Unilever Shilling" panose="020B0502020202020204" pitchFamily="34" charset="0"/>
              </a:rPr>
              <a:t>Phase B is mixed at 200 rpm separately in the side pot.</a:t>
            </a:r>
          </a:p>
          <a:p>
            <a:pPr marL="342900" indent="-342900">
              <a:buAutoNum type="arabicPeriod"/>
            </a:pPr>
            <a:r>
              <a:rPr lang="en-US" dirty="0">
                <a:latin typeface="Unilever Shilling" panose="020B0502020202020204" pitchFamily="34" charset="0"/>
                <a:cs typeface="Unilever Shilling" panose="020B0502020202020204" pitchFamily="34" charset="0"/>
              </a:rPr>
              <a:t>Phase C is mixed at 600-1000 rpm for 30 min.</a:t>
            </a:r>
          </a:p>
          <a:p>
            <a:endParaRPr lang="en-US" dirty="0">
              <a:latin typeface="Unilever Shilling" panose="020B0502020202020204" pitchFamily="34" charset="0"/>
              <a:cs typeface="Unilever Shilling" panose="020B0502020202020204" pitchFamily="34" charset="0"/>
            </a:endParaRPr>
          </a:p>
        </p:txBody>
      </p:sp>
      <p:sp>
        <p:nvSpPr>
          <p:cNvPr id="3" name="Title 2">
            <a:extLst>
              <a:ext uri="{FF2B5EF4-FFF2-40B4-BE49-F238E27FC236}">
                <a16:creationId xmlns:a16="http://schemas.microsoft.com/office/drawing/2014/main" id="{A6C43621-102A-6BFC-08DA-E4DBA0E77013}"/>
              </a:ext>
            </a:extLst>
          </p:cNvPr>
          <p:cNvSpPr>
            <a:spLocks noGrp="1"/>
          </p:cNvSpPr>
          <p:nvPr>
            <p:ph type="title"/>
          </p:nvPr>
        </p:nvSpPr>
        <p:spPr/>
        <p:txBody>
          <a:bodyPr/>
          <a:lstStyle/>
          <a:p>
            <a:r>
              <a:rPr lang="en-US" dirty="0">
                <a:latin typeface="Unilever Shilling" panose="020B0502020202020204" pitchFamily="34" charset="0"/>
                <a:cs typeface="Unilever Shilling" panose="020B0502020202020204" pitchFamily="34" charset="0"/>
              </a:rPr>
              <a:t>Exp with silicone cross polymer:</a:t>
            </a:r>
            <a:endParaRPr lang="en-IN" dirty="0">
              <a:latin typeface="Unilever Shilling" panose="020B0502020202020204" pitchFamily="34" charset="0"/>
              <a:cs typeface="Unilever Shilling" panose="020B0502020202020204" pitchFamily="34" charset="0"/>
            </a:endParaRPr>
          </a:p>
        </p:txBody>
      </p:sp>
    </p:spTree>
    <p:extLst>
      <p:ext uri="{BB962C8B-B14F-4D97-AF65-F5344CB8AC3E}">
        <p14:creationId xmlns:p14="http://schemas.microsoft.com/office/powerpoint/2010/main" val="14457669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5301D1-0CB7-6C05-08C4-06A3041E8F32}"/>
              </a:ext>
            </a:extLst>
          </p:cNvPr>
          <p:cNvSpPr>
            <a:spLocks noGrp="1"/>
          </p:cNvSpPr>
          <p:nvPr>
            <p:ph type="body" sz="quarter" idx="10"/>
          </p:nvPr>
        </p:nvSpPr>
        <p:spPr/>
        <p:txBody>
          <a:bodyPr/>
          <a:lstStyle/>
          <a:p>
            <a:endParaRPr lang="en-US" dirty="0">
              <a:latin typeface="Unilever Shilling" panose="020B0502020202020204" pitchFamily="34" charset="0"/>
              <a:cs typeface="Unilever Shilling" panose="020B0502020202020204" pitchFamily="34" charset="0"/>
            </a:endParaRPr>
          </a:p>
          <a:p>
            <a:endParaRPr lang="en-US" dirty="0">
              <a:latin typeface="Unilever Shilling" panose="020B0502020202020204" pitchFamily="34" charset="0"/>
              <a:cs typeface="Unilever Shilling" panose="020B0502020202020204" pitchFamily="34" charset="0"/>
            </a:endParaRPr>
          </a:p>
          <a:p>
            <a:endParaRPr lang="en-US" dirty="0">
              <a:latin typeface="Unilever Shilling" panose="020B0502020202020204" pitchFamily="34" charset="0"/>
              <a:cs typeface="Unilever Shilling" panose="020B0502020202020204" pitchFamily="34" charset="0"/>
            </a:endParaRPr>
          </a:p>
          <a:p>
            <a:endParaRPr lang="en-US" dirty="0">
              <a:latin typeface="Unilever Shilling" panose="020B0502020202020204" pitchFamily="34" charset="0"/>
              <a:cs typeface="Unilever Shilling" panose="020B0502020202020204" pitchFamily="34" charset="0"/>
            </a:endParaRPr>
          </a:p>
          <a:p>
            <a:endParaRPr lang="en-US" dirty="0">
              <a:latin typeface="Unilever Shilling" panose="020B0502020202020204" pitchFamily="34" charset="0"/>
              <a:cs typeface="Unilever Shilling" panose="020B0502020202020204" pitchFamily="34" charset="0"/>
            </a:endParaRPr>
          </a:p>
          <a:p>
            <a:endParaRPr lang="en-US" dirty="0">
              <a:latin typeface="Unilever Shilling" panose="020B0502020202020204" pitchFamily="34" charset="0"/>
              <a:cs typeface="Unilever Shilling" panose="020B0502020202020204" pitchFamily="34" charset="0"/>
            </a:endParaRPr>
          </a:p>
          <a:p>
            <a:endParaRPr lang="en-US" dirty="0">
              <a:latin typeface="Unilever Shilling" panose="020B0502020202020204" pitchFamily="34" charset="0"/>
              <a:cs typeface="Unilever Shilling" panose="020B0502020202020204" pitchFamily="34" charset="0"/>
            </a:endParaRPr>
          </a:p>
          <a:p>
            <a:r>
              <a:rPr lang="en-US" dirty="0">
                <a:latin typeface="Unilever Shilling" panose="020B0502020202020204" pitchFamily="34" charset="0"/>
                <a:cs typeface="Unilever Shilling" panose="020B0502020202020204" pitchFamily="34" charset="0"/>
              </a:rPr>
              <a:t>	      Initial 						Final </a:t>
            </a:r>
          </a:p>
          <a:p>
            <a:pPr marL="285750" indent="-285750">
              <a:buFontTx/>
              <a:buChar char="-"/>
            </a:pPr>
            <a:r>
              <a:rPr lang="en-US" dirty="0">
                <a:latin typeface="Unilever Shilling" panose="020B0502020202020204" pitchFamily="34" charset="0"/>
                <a:cs typeface="Unilever Shilling" panose="020B0502020202020204" pitchFamily="34" charset="0"/>
              </a:rPr>
              <a:t>It’s giving transparent solution. </a:t>
            </a:r>
          </a:p>
          <a:p>
            <a:pPr marL="285750" indent="-285750">
              <a:buFontTx/>
              <a:buChar char="-"/>
            </a:pPr>
            <a:r>
              <a:rPr lang="en-US" dirty="0">
                <a:latin typeface="Unilever Shilling" panose="020B0502020202020204" pitchFamily="34" charset="0"/>
                <a:cs typeface="Unilever Shilling" panose="020B0502020202020204" pitchFamily="34" charset="0"/>
              </a:rPr>
              <a:t>After 1 day, all the beads are settled at the bottom of the surface.</a:t>
            </a:r>
          </a:p>
        </p:txBody>
      </p:sp>
      <p:sp>
        <p:nvSpPr>
          <p:cNvPr id="3" name="Title 2">
            <a:extLst>
              <a:ext uri="{FF2B5EF4-FFF2-40B4-BE49-F238E27FC236}">
                <a16:creationId xmlns:a16="http://schemas.microsoft.com/office/drawing/2014/main" id="{AD78843E-0213-96A7-3C3E-DD2681B4D6D2}"/>
              </a:ext>
            </a:extLst>
          </p:cNvPr>
          <p:cNvSpPr>
            <a:spLocks noGrp="1"/>
          </p:cNvSpPr>
          <p:nvPr>
            <p:ph type="title"/>
          </p:nvPr>
        </p:nvSpPr>
        <p:spPr/>
        <p:txBody>
          <a:bodyPr/>
          <a:lstStyle/>
          <a:p>
            <a:r>
              <a:rPr lang="en-US" dirty="0">
                <a:latin typeface="Unilever Shilling" panose="020B0502020202020204" pitchFamily="34" charset="0"/>
                <a:cs typeface="Unilever Shilling" panose="020B0502020202020204" pitchFamily="34" charset="0"/>
              </a:rPr>
              <a:t>Result with 10% DC-3901:</a:t>
            </a:r>
            <a:endParaRPr lang="en-IN" dirty="0">
              <a:latin typeface="Unilever Shilling" panose="020B0502020202020204" pitchFamily="34" charset="0"/>
              <a:cs typeface="Unilever Shilling" panose="020B0502020202020204" pitchFamily="34" charset="0"/>
            </a:endParaRPr>
          </a:p>
        </p:txBody>
      </p:sp>
      <p:pic>
        <p:nvPicPr>
          <p:cNvPr id="10" name="Picture 9" descr="A picture containing food storage containers, fluid, glass, liquid&#10;&#10;Description automatically generated">
            <a:extLst>
              <a:ext uri="{FF2B5EF4-FFF2-40B4-BE49-F238E27FC236}">
                <a16:creationId xmlns:a16="http://schemas.microsoft.com/office/drawing/2014/main" id="{BF756CBE-8FE3-6D76-B656-314CD4AC70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6640" y="1359671"/>
            <a:ext cx="2364904" cy="2257745"/>
          </a:xfrm>
          <a:prstGeom prst="rect">
            <a:avLst/>
          </a:prstGeom>
        </p:spPr>
      </p:pic>
      <p:pic>
        <p:nvPicPr>
          <p:cNvPr id="12" name="Picture 11" descr="A picture containing food, drink, tableware, soup&#10;&#10;Description automatically generated">
            <a:extLst>
              <a:ext uri="{FF2B5EF4-FFF2-40B4-BE49-F238E27FC236}">
                <a16:creationId xmlns:a16="http://schemas.microsoft.com/office/drawing/2014/main" id="{E2926FE5-C871-69C1-AD00-4015C419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359671"/>
            <a:ext cx="2926096" cy="2372880"/>
          </a:xfrm>
          <a:prstGeom prst="rect">
            <a:avLst/>
          </a:prstGeom>
        </p:spPr>
      </p:pic>
    </p:spTree>
    <p:extLst>
      <p:ext uri="{BB962C8B-B14F-4D97-AF65-F5344CB8AC3E}">
        <p14:creationId xmlns:p14="http://schemas.microsoft.com/office/powerpoint/2010/main" val="6291676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18C8AC-E608-A911-D563-9EE404E65B00}"/>
              </a:ext>
            </a:extLst>
          </p:cNvPr>
          <p:cNvSpPr>
            <a:spLocks noGrp="1"/>
          </p:cNvSpPr>
          <p:nvPr>
            <p:ph type="body" sz="quarter" idx="10"/>
          </p:nvPr>
        </p:nvSpPr>
        <p:spPr/>
        <p:txBody>
          <a:bodyPr/>
          <a:lstStyle/>
          <a:p>
            <a:endParaRPr lang="en-US" dirty="0">
              <a:latin typeface="Unilever Shilling" panose="020B0502020202020204" pitchFamily="34" charset="0"/>
              <a:cs typeface="Unilever Shilling" panose="020B0502020202020204" pitchFamily="34" charset="0"/>
            </a:endParaRPr>
          </a:p>
          <a:p>
            <a:endParaRPr lang="en-IN" dirty="0">
              <a:latin typeface="Unilever Shilling" panose="020B0502020202020204" pitchFamily="34" charset="0"/>
              <a:cs typeface="Unilever Shilling" panose="020B0502020202020204" pitchFamily="34" charset="0"/>
            </a:endParaRPr>
          </a:p>
          <a:p>
            <a:endParaRPr lang="en-IN" dirty="0">
              <a:latin typeface="Unilever Shilling" panose="020B0502020202020204" pitchFamily="34" charset="0"/>
              <a:cs typeface="Unilever Shilling" panose="020B0502020202020204" pitchFamily="34" charset="0"/>
            </a:endParaRPr>
          </a:p>
          <a:p>
            <a:endParaRPr lang="en-IN" dirty="0">
              <a:latin typeface="Unilever Shilling" panose="020B0502020202020204" pitchFamily="34" charset="0"/>
              <a:cs typeface="Unilever Shilling" panose="020B0502020202020204" pitchFamily="34" charset="0"/>
            </a:endParaRPr>
          </a:p>
          <a:p>
            <a:endParaRPr lang="en-IN" dirty="0">
              <a:latin typeface="Unilever Shilling" panose="020B0502020202020204" pitchFamily="34" charset="0"/>
              <a:cs typeface="Unilever Shilling" panose="020B0502020202020204" pitchFamily="34" charset="0"/>
            </a:endParaRPr>
          </a:p>
          <a:p>
            <a:endParaRPr lang="en-IN" dirty="0">
              <a:latin typeface="Unilever Shilling" panose="020B0502020202020204" pitchFamily="34" charset="0"/>
              <a:cs typeface="Unilever Shilling" panose="020B0502020202020204" pitchFamily="34" charset="0"/>
            </a:endParaRPr>
          </a:p>
          <a:p>
            <a:endParaRPr lang="en-IN" dirty="0">
              <a:latin typeface="Unilever Shilling" panose="020B0502020202020204" pitchFamily="34" charset="0"/>
              <a:cs typeface="Unilever Shilling" panose="020B0502020202020204" pitchFamily="34" charset="0"/>
            </a:endParaRPr>
          </a:p>
          <a:p>
            <a:endParaRPr lang="en-IN" dirty="0">
              <a:latin typeface="Unilever Shilling" panose="020B0502020202020204" pitchFamily="34" charset="0"/>
              <a:cs typeface="Unilever Shilling" panose="020B0502020202020204" pitchFamily="34" charset="0"/>
            </a:endParaRPr>
          </a:p>
          <a:p>
            <a:endParaRPr lang="en-IN" dirty="0">
              <a:latin typeface="Unilever Shilling" panose="020B0502020202020204" pitchFamily="34" charset="0"/>
              <a:cs typeface="Unilever Shilling" panose="020B0502020202020204" pitchFamily="34" charset="0"/>
            </a:endParaRPr>
          </a:p>
          <a:p>
            <a:endParaRPr lang="en-IN" dirty="0">
              <a:latin typeface="Unilever Shilling" panose="020B0502020202020204" pitchFamily="34" charset="0"/>
              <a:cs typeface="Unilever Shilling" panose="020B0502020202020204" pitchFamily="34" charset="0"/>
            </a:endParaRPr>
          </a:p>
          <a:p>
            <a:endParaRPr lang="en-IN" dirty="0">
              <a:latin typeface="Unilever Shilling" panose="020B0502020202020204" pitchFamily="34" charset="0"/>
              <a:cs typeface="Unilever Shilling" panose="020B0502020202020204" pitchFamily="34" charset="0"/>
            </a:endParaRPr>
          </a:p>
          <a:p>
            <a:r>
              <a:rPr lang="en-IN" dirty="0">
                <a:latin typeface="Unilever Shilling" panose="020B0502020202020204" pitchFamily="34" charset="0"/>
                <a:cs typeface="Unilever Shilling" panose="020B0502020202020204" pitchFamily="34" charset="0"/>
              </a:rPr>
              <a:t>	</a:t>
            </a:r>
            <a:r>
              <a:rPr lang="en-IN" sz="2000" b="1" dirty="0">
                <a:latin typeface="Unilever Shilling" panose="020B0502020202020204" pitchFamily="34" charset="0"/>
                <a:cs typeface="Unilever Shilling" panose="020B0502020202020204" pitchFamily="34" charset="0"/>
              </a:rPr>
              <a:t>At RT after 3 days				     At 50C </a:t>
            </a:r>
          </a:p>
          <a:p>
            <a:endParaRPr lang="en-IN" dirty="0">
              <a:latin typeface="Unilever Shilling" panose="020B0502020202020204" pitchFamily="34" charset="0"/>
              <a:cs typeface="Unilever Shilling" panose="020B0502020202020204" pitchFamily="34" charset="0"/>
            </a:endParaRPr>
          </a:p>
        </p:txBody>
      </p:sp>
      <p:sp>
        <p:nvSpPr>
          <p:cNvPr id="3" name="Title 2">
            <a:extLst>
              <a:ext uri="{FF2B5EF4-FFF2-40B4-BE49-F238E27FC236}">
                <a16:creationId xmlns:a16="http://schemas.microsoft.com/office/drawing/2014/main" id="{C4C05A22-C2DA-5BA0-2FC1-2A5F175CA1A6}"/>
              </a:ext>
            </a:extLst>
          </p:cNvPr>
          <p:cNvSpPr>
            <a:spLocks noGrp="1"/>
          </p:cNvSpPr>
          <p:nvPr>
            <p:ph type="title"/>
          </p:nvPr>
        </p:nvSpPr>
        <p:spPr/>
        <p:txBody>
          <a:bodyPr/>
          <a:lstStyle/>
          <a:p>
            <a:r>
              <a:rPr lang="en-US" dirty="0">
                <a:latin typeface="Unilever Shilling" panose="020B0502020202020204" pitchFamily="34" charset="0"/>
                <a:cs typeface="Unilever Shilling" panose="020B0502020202020204" pitchFamily="34" charset="0"/>
              </a:rPr>
              <a:t>Result with 5% DC-3901:</a:t>
            </a:r>
            <a:endParaRPr lang="en-IN" dirty="0">
              <a:latin typeface="Unilever Shilling" panose="020B0502020202020204" pitchFamily="34" charset="0"/>
              <a:cs typeface="Unilever Shilling" panose="020B0502020202020204" pitchFamily="34" charset="0"/>
            </a:endParaRPr>
          </a:p>
        </p:txBody>
      </p:sp>
      <p:pic>
        <p:nvPicPr>
          <p:cNvPr id="5" name="Picture 4" descr="A clear container with blue specks&#10;&#10;Description automatically generated">
            <a:extLst>
              <a:ext uri="{FF2B5EF4-FFF2-40B4-BE49-F238E27FC236}">
                <a16:creationId xmlns:a16="http://schemas.microsoft.com/office/drawing/2014/main" id="{8ACC892E-60EC-ADEF-9D58-595CD72933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610" y="1737796"/>
            <a:ext cx="3305146" cy="2933317"/>
          </a:xfrm>
          <a:prstGeom prst="rect">
            <a:avLst/>
          </a:prstGeom>
        </p:spPr>
      </p:pic>
      <p:pic>
        <p:nvPicPr>
          <p:cNvPr id="6" name="Picture 5" descr="A clear container with a black lid&#10;&#10;Description automatically generated">
            <a:extLst>
              <a:ext uri="{FF2B5EF4-FFF2-40B4-BE49-F238E27FC236}">
                <a16:creationId xmlns:a16="http://schemas.microsoft.com/office/drawing/2014/main" id="{1DA885BF-C7FC-A13D-B0A8-5554E54912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3717" y="1737796"/>
            <a:ext cx="3228415" cy="2933317"/>
          </a:xfrm>
          <a:prstGeom prst="rect">
            <a:avLst/>
          </a:prstGeom>
        </p:spPr>
      </p:pic>
    </p:spTree>
    <p:extLst>
      <p:ext uri="{BB962C8B-B14F-4D97-AF65-F5344CB8AC3E}">
        <p14:creationId xmlns:p14="http://schemas.microsoft.com/office/powerpoint/2010/main" val="34282473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6FBB0D-D075-B1BF-95ED-6DF5D84200C8}"/>
              </a:ext>
            </a:extLst>
          </p:cNvPr>
          <p:cNvSpPr>
            <a:spLocks noGrp="1"/>
          </p:cNvSpPr>
          <p:nvPr>
            <p:ph type="body" sz="quarter" idx="10"/>
          </p:nvPr>
        </p:nvSpPr>
        <p:spPr/>
        <p:txBody>
          <a:bodyPr/>
          <a:lstStyle/>
          <a:p>
            <a:r>
              <a:rPr lang="en-US" sz="2000" dirty="0">
                <a:latin typeface="Unilever Shilling" panose="020B0502020202020204" pitchFamily="34" charset="0"/>
                <a:cs typeface="Unilever Shilling" panose="020B0502020202020204" pitchFamily="34" charset="0"/>
              </a:rPr>
              <a:t>As we can observe after 5 days, </a:t>
            </a:r>
          </a:p>
          <a:p>
            <a:r>
              <a:rPr lang="en-US" sz="2000" dirty="0">
                <a:latin typeface="Unilever Shilling" panose="020B0502020202020204" pitchFamily="34" charset="0"/>
                <a:cs typeface="Unilever Shilling" panose="020B0502020202020204" pitchFamily="34" charset="0"/>
              </a:rPr>
              <a:t>the beads are settling down rather than </a:t>
            </a:r>
          </a:p>
          <a:p>
            <a:r>
              <a:rPr lang="en-US" sz="2000" dirty="0">
                <a:latin typeface="Unilever Shilling" panose="020B0502020202020204" pitchFamily="34" charset="0"/>
                <a:cs typeface="Unilever Shilling" panose="020B0502020202020204" pitchFamily="34" charset="0"/>
              </a:rPr>
              <a:t>floating up.</a:t>
            </a:r>
          </a:p>
          <a:p>
            <a:endParaRPr lang="en-US" sz="2000" dirty="0">
              <a:latin typeface="Unilever Shilling" panose="020B0502020202020204" pitchFamily="34" charset="0"/>
              <a:cs typeface="Unilever Shilling" panose="020B0502020202020204" pitchFamily="34" charset="0"/>
            </a:endParaRPr>
          </a:p>
          <a:p>
            <a:endParaRPr lang="en-US" sz="2000" dirty="0">
              <a:latin typeface="Unilever Shilling" panose="020B0502020202020204" pitchFamily="34" charset="0"/>
              <a:cs typeface="Unilever Shilling" panose="020B0502020202020204" pitchFamily="34" charset="0"/>
            </a:endParaRPr>
          </a:p>
          <a:p>
            <a:endParaRPr lang="en-US" sz="2000" dirty="0">
              <a:latin typeface="Unilever Shilling" panose="020B0502020202020204" pitchFamily="34" charset="0"/>
              <a:cs typeface="Unilever Shilling" panose="020B0502020202020204" pitchFamily="34" charset="0"/>
            </a:endParaRPr>
          </a:p>
        </p:txBody>
      </p:sp>
      <p:sp>
        <p:nvSpPr>
          <p:cNvPr id="3" name="Title 2">
            <a:extLst>
              <a:ext uri="{FF2B5EF4-FFF2-40B4-BE49-F238E27FC236}">
                <a16:creationId xmlns:a16="http://schemas.microsoft.com/office/drawing/2014/main" id="{86F2CC5C-29DC-29AC-F6DB-DFE07293DA09}"/>
              </a:ext>
            </a:extLst>
          </p:cNvPr>
          <p:cNvSpPr>
            <a:spLocks noGrp="1"/>
          </p:cNvSpPr>
          <p:nvPr>
            <p:ph type="title"/>
          </p:nvPr>
        </p:nvSpPr>
        <p:spPr/>
        <p:txBody>
          <a:bodyPr/>
          <a:lstStyle/>
          <a:p>
            <a:r>
              <a:rPr lang="en-US" dirty="0">
                <a:latin typeface="Unilever Shilling" panose="020B0502020202020204" pitchFamily="34" charset="0"/>
                <a:cs typeface="Unilever Shilling" panose="020B0502020202020204" pitchFamily="34" charset="0"/>
              </a:rPr>
              <a:t>Results after 5 days:</a:t>
            </a:r>
            <a:endParaRPr lang="en-IN" dirty="0">
              <a:latin typeface="Unilever Shilling" panose="020B0502020202020204" pitchFamily="34" charset="0"/>
              <a:cs typeface="Unilever Shilling" panose="020B0502020202020204" pitchFamily="34" charset="0"/>
            </a:endParaRPr>
          </a:p>
        </p:txBody>
      </p:sp>
      <p:pic>
        <p:nvPicPr>
          <p:cNvPr id="5" name="Picture 4" descr="A clear container with clear liquid and blue specks&#10;&#10;Description automatically generated">
            <a:extLst>
              <a:ext uri="{FF2B5EF4-FFF2-40B4-BE49-F238E27FC236}">
                <a16:creationId xmlns:a16="http://schemas.microsoft.com/office/drawing/2014/main" id="{3D065FC5-7CC2-F4F7-06D0-E68DBB5010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6673" y="1359673"/>
            <a:ext cx="3481121" cy="3272319"/>
          </a:xfrm>
          <a:prstGeom prst="rect">
            <a:avLst/>
          </a:prstGeom>
        </p:spPr>
      </p:pic>
    </p:spTree>
    <p:extLst>
      <p:ext uri="{BB962C8B-B14F-4D97-AF65-F5344CB8AC3E}">
        <p14:creationId xmlns:p14="http://schemas.microsoft.com/office/powerpoint/2010/main" val="9638621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A2205F-3D67-61D9-D014-228AB6D3EB36}"/>
              </a:ext>
            </a:extLst>
          </p:cNvPr>
          <p:cNvSpPr>
            <a:spLocks noGrp="1"/>
          </p:cNvSpPr>
          <p:nvPr>
            <p:ph type="body" sz="quarter" idx="10"/>
          </p:nvPr>
        </p:nvSpPr>
        <p:spPr/>
        <p:txBody>
          <a:bodyPr/>
          <a:lstStyle/>
          <a:p>
            <a:r>
              <a:rPr lang="en-US" sz="2000" dirty="0">
                <a:latin typeface="Unilever Shilling" panose="020B0502020202020204" pitchFamily="34" charset="0"/>
                <a:cs typeface="Unilever Shilling" panose="020B0502020202020204" pitchFamily="34" charset="0"/>
              </a:rPr>
              <a:t>With less concentration of DC-3901, it is observed </a:t>
            </a:r>
          </a:p>
          <a:p>
            <a:r>
              <a:rPr lang="en-US" sz="2000" dirty="0">
                <a:latin typeface="Unilever Shilling" panose="020B0502020202020204" pitchFamily="34" charset="0"/>
                <a:cs typeface="Unilever Shilling" panose="020B0502020202020204" pitchFamily="34" charset="0"/>
              </a:rPr>
              <a:t>that the beads are floating up though there is </a:t>
            </a:r>
          </a:p>
          <a:p>
            <a:r>
              <a:rPr lang="en-US" sz="2000" dirty="0">
                <a:latin typeface="Unilever Shilling" panose="020B0502020202020204" pitchFamily="34" charset="0"/>
                <a:cs typeface="Unilever Shilling" panose="020B0502020202020204" pitchFamily="34" charset="0"/>
              </a:rPr>
              <a:t>not any phase separation like VM-2270</a:t>
            </a:r>
          </a:p>
          <a:p>
            <a:endParaRPr lang="en-US" sz="2000" dirty="0">
              <a:latin typeface="Unilever Shilling" panose="020B0502020202020204" pitchFamily="34" charset="0"/>
              <a:cs typeface="Unilever Shilling" panose="020B0502020202020204" pitchFamily="34" charset="0"/>
            </a:endParaRPr>
          </a:p>
          <a:p>
            <a:endParaRPr lang="en-US" sz="2000" dirty="0">
              <a:latin typeface="Unilever Shilling" panose="020B0502020202020204" pitchFamily="34" charset="0"/>
              <a:cs typeface="Unilever Shilling" panose="020B0502020202020204" pitchFamily="34" charset="0"/>
            </a:endParaRPr>
          </a:p>
          <a:p>
            <a:endParaRPr lang="en-IN" sz="2000" dirty="0">
              <a:latin typeface="Unilever Shilling" panose="020B0502020202020204" pitchFamily="34" charset="0"/>
              <a:cs typeface="Unilever Shilling" panose="020B0502020202020204" pitchFamily="34" charset="0"/>
            </a:endParaRPr>
          </a:p>
        </p:txBody>
      </p:sp>
      <p:sp>
        <p:nvSpPr>
          <p:cNvPr id="3" name="Title 2">
            <a:extLst>
              <a:ext uri="{FF2B5EF4-FFF2-40B4-BE49-F238E27FC236}">
                <a16:creationId xmlns:a16="http://schemas.microsoft.com/office/drawing/2014/main" id="{4ACEDF23-F266-0E36-261C-7DDF6FD7F876}"/>
              </a:ext>
            </a:extLst>
          </p:cNvPr>
          <p:cNvSpPr>
            <a:spLocks noGrp="1"/>
          </p:cNvSpPr>
          <p:nvPr>
            <p:ph type="title"/>
          </p:nvPr>
        </p:nvSpPr>
        <p:spPr/>
        <p:txBody>
          <a:bodyPr/>
          <a:lstStyle/>
          <a:p>
            <a:r>
              <a:rPr lang="en-US" dirty="0">
                <a:latin typeface="Unilever Shilling" panose="020B0502020202020204" pitchFamily="34" charset="0"/>
                <a:cs typeface="Unilever Shilling" panose="020B0502020202020204" pitchFamily="34" charset="0"/>
              </a:rPr>
              <a:t>Results with 2.5 % DC-3901:</a:t>
            </a:r>
            <a:endParaRPr lang="en-IN" dirty="0">
              <a:latin typeface="Unilever Shilling" panose="020B0502020202020204" pitchFamily="34" charset="0"/>
              <a:cs typeface="Unilever Shilling" panose="020B0502020202020204" pitchFamily="34" charset="0"/>
            </a:endParaRPr>
          </a:p>
        </p:txBody>
      </p:sp>
      <p:pic>
        <p:nvPicPr>
          <p:cNvPr id="5" name="Picture 4" descr="A close-up of a bottle of liquid&#10;&#10;Description automatically generated">
            <a:extLst>
              <a:ext uri="{FF2B5EF4-FFF2-40B4-BE49-F238E27FC236}">
                <a16:creationId xmlns:a16="http://schemas.microsoft.com/office/drawing/2014/main" id="{D2F20FAF-1F39-1629-20FD-6A421BC9C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1793" y="1359673"/>
            <a:ext cx="3194407" cy="2947998"/>
          </a:xfrm>
          <a:prstGeom prst="rect">
            <a:avLst/>
          </a:prstGeom>
        </p:spPr>
      </p:pic>
    </p:spTree>
    <p:extLst>
      <p:ext uri="{BB962C8B-B14F-4D97-AF65-F5344CB8AC3E}">
        <p14:creationId xmlns:p14="http://schemas.microsoft.com/office/powerpoint/2010/main" val="25246694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CF79C4-78D8-CDBB-7BFD-EB9F785CFCA5}"/>
              </a:ext>
            </a:extLst>
          </p:cNvPr>
          <p:cNvSpPr>
            <a:spLocks noGrp="1"/>
          </p:cNvSpPr>
          <p:nvPr>
            <p:ph type="body" sz="quarter" idx="10"/>
          </p:nvPr>
        </p:nvSpPr>
        <p:spPr/>
        <p:txBody>
          <a:bodyPr/>
          <a:lstStyle/>
          <a:p>
            <a:pPr marL="342900" indent="-342900">
              <a:buFontTx/>
              <a:buChar char="-"/>
            </a:pPr>
            <a:r>
              <a:rPr lang="en-US" sz="2000" dirty="0">
                <a:latin typeface="Unilever Shilling" panose="020B0502020202020204" pitchFamily="34" charset="0"/>
                <a:cs typeface="Unilever Shilling" panose="020B0502020202020204" pitchFamily="34" charset="0"/>
              </a:rPr>
              <a:t>One possible explanation of why at 50C the beads are settling down can be the change in density due to temperature increment.</a:t>
            </a:r>
          </a:p>
          <a:p>
            <a:pPr marL="342900" indent="-342900">
              <a:buFontTx/>
              <a:buChar char="-"/>
            </a:pPr>
            <a:endParaRPr lang="en-US" sz="2000" dirty="0">
              <a:latin typeface="Unilever Shilling" panose="020B0502020202020204" pitchFamily="34" charset="0"/>
              <a:cs typeface="Unilever Shilling" panose="020B0502020202020204" pitchFamily="34" charset="0"/>
            </a:endParaRPr>
          </a:p>
          <a:p>
            <a:pPr marL="342900" indent="-342900">
              <a:buFontTx/>
              <a:buChar char="-"/>
            </a:pPr>
            <a:r>
              <a:rPr lang="en-US" sz="2000" dirty="0">
                <a:latin typeface="Unilever Shilling" panose="020B0502020202020204" pitchFamily="34" charset="0"/>
                <a:cs typeface="Unilever Shilling" panose="020B0502020202020204" pitchFamily="34" charset="0"/>
              </a:rPr>
              <a:t>As at 2.5% the beads are floating and at 5% they are settling down with some of them floating(after 5 days), it is possible that the optimum value of DC-3901 is between 2.5% - 5%</a:t>
            </a:r>
          </a:p>
          <a:p>
            <a:pPr marL="342900" indent="-342900">
              <a:buFontTx/>
              <a:buChar char="-"/>
            </a:pPr>
            <a:endParaRPr lang="en-US" sz="2000" dirty="0">
              <a:latin typeface="Unilever Shilling" panose="020B0502020202020204" pitchFamily="34" charset="0"/>
              <a:cs typeface="Unilever Shilling" panose="020B0502020202020204" pitchFamily="34" charset="0"/>
            </a:endParaRPr>
          </a:p>
          <a:p>
            <a:pPr marL="342900" indent="-342900">
              <a:buFontTx/>
              <a:buChar char="-"/>
            </a:pPr>
            <a:endParaRPr lang="en-IN" sz="2000" dirty="0">
              <a:latin typeface="Unilever Shilling" panose="020B0502020202020204" pitchFamily="34" charset="0"/>
              <a:cs typeface="Unilever Shilling" panose="020B0502020202020204" pitchFamily="34" charset="0"/>
            </a:endParaRPr>
          </a:p>
        </p:txBody>
      </p:sp>
      <p:sp>
        <p:nvSpPr>
          <p:cNvPr id="3" name="Title 2">
            <a:extLst>
              <a:ext uri="{FF2B5EF4-FFF2-40B4-BE49-F238E27FC236}">
                <a16:creationId xmlns:a16="http://schemas.microsoft.com/office/drawing/2014/main" id="{ADB680B1-5A91-1E5C-6646-DAFDD13E8384}"/>
              </a:ext>
            </a:extLst>
          </p:cNvPr>
          <p:cNvSpPr>
            <a:spLocks noGrp="1"/>
          </p:cNvSpPr>
          <p:nvPr>
            <p:ph type="title"/>
          </p:nvPr>
        </p:nvSpPr>
        <p:spPr/>
        <p:txBody>
          <a:bodyPr/>
          <a:lstStyle/>
          <a:p>
            <a:r>
              <a:rPr lang="en-US" dirty="0">
                <a:latin typeface="Unilever Shilling" panose="020B0502020202020204" pitchFamily="34" charset="0"/>
                <a:cs typeface="Unilever Shilling" panose="020B0502020202020204" pitchFamily="34" charset="0"/>
              </a:rPr>
              <a:t>Explanation and Direction </a:t>
            </a:r>
            <a:r>
              <a:rPr lang="en-US" dirty="0"/>
              <a:t>:</a:t>
            </a:r>
            <a:endParaRPr lang="en-IN" dirty="0"/>
          </a:p>
        </p:txBody>
      </p:sp>
    </p:spTree>
    <p:extLst>
      <p:ext uri="{BB962C8B-B14F-4D97-AF65-F5344CB8AC3E}">
        <p14:creationId xmlns:p14="http://schemas.microsoft.com/office/powerpoint/2010/main" val="15287133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F70940-416B-C7F0-4BDD-04C1FF655D0C}"/>
              </a:ext>
            </a:extLst>
          </p:cNvPr>
          <p:cNvSpPr>
            <a:spLocks noGrp="1"/>
          </p:cNvSpPr>
          <p:nvPr>
            <p:ph type="body" sz="quarter" idx="10"/>
          </p:nvPr>
        </p:nvSpPr>
        <p:spPr/>
        <p:txBody>
          <a:bodyPr/>
          <a:lstStyle/>
          <a:p>
            <a:r>
              <a:rPr lang="en-US" sz="2000" dirty="0">
                <a:latin typeface="Unilever Shilling" panose="020B0502020202020204" pitchFamily="34" charset="0"/>
                <a:cs typeface="Unilever Shilling" panose="020B0502020202020204" pitchFamily="34" charset="0"/>
              </a:rPr>
              <a:t>Karat Gold MP-24 with 5% DC-3901 First Day:</a:t>
            </a:r>
          </a:p>
          <a:p>
            <a:endParaRPr lang="en-US" sz="2000" dirty="0">
              <a:latin typeface="Unilever Shilling" panose="020B0502020202020204" pitchFamily="34" charset="0"/>
              <a:cs typeface="Unilever Shilling" panose="020B0502020202020204" pitchFamily="34" charset="0"/>
            </a:endParaRPr>
          </a:p>
          <a:p>
            <a:endParaRPr lang="en-US" sz="2000" dirty="0">
              <a:latin typeface="Unilever Shilling" panose="020B0502020202020204" pitchFamily="34" charset="0"/>
              <a:cs typeface="Unilever Shilling" panose="020B0502020202020204" pitchFamily="34" charset="0"/>
            </a:endParaRPr>
          </a:p>
          <a:p>
            <a:endParaRPr lang="en-US" sz="2000" dirty="0">
              <a:latin typeface="Unilever Shilling" panose="020B0502020202020204" pitchFamily="34" charset="0"/>
              <a:cs typeface="Unilever Shilling" panose="020B0502020202020204" pitchFamily="34" charset="0"/>
            </a:endParaRPr>
          </a:p>
          <a:p>
            <a:endParaRPr lang="en-US" sz="2000" dirty="0">
              <a:latin typeface="Unilever Shilling" panose="020B0502020202020204" pitchFamily="34" charset="0"/>
              <a:cs typeface="Unilever Shilling" panose="020B0502020202020204" pitchFamily="34" charset="0"/>
            </a:endParaRPr>
          </a:p>
          <a:p>
            <a:endParaRPr lang="en-US" sz="2000" dirty="0">
              <a:latin typeface="Unilever Shilling" panose="020B0502020202020204" pitchFamily="34" charset="0"/>
              <a:cs typeface="Unilever Shilling" panose="020B0502020202020204" pitchFamily="34" charset="0"/>
            </a:endParaRPr>
          </a:p>
          <a:p>
            <a:endParaRPr lang="en-US" sz="2000" dirty="0">
              <a:latin typeface="Unilever Shilling" panose="020B0502020202020204" pitchFamily="34" charset="0"/>
              <a:cs typeface="Unilever Shilling" panose="020B0502020202020204" pitchFamily="34" charset="0"/>
            </a:endParaRPr>
          </a:p>
          <a:p>
            <a:endParaRPr lang="en-US" sz="2000" dirty="0">
              <a:latin typeface="Unilever Shilling" panose="020B0502020202020204" pitchFamily="34" charset="0"/>
              <a:cs typeface="Unilever Shilling" panose="020B0502020202020204" pitchFamily="34" charset="0"/>
            </a:endParaRPr>
          </a:p>
          <a:p>
            <a:r>
              <a:rPr lang="en-US" sz="2000" dirty="0">
                <a:latin typeface="Unilever Shilling" panose="020B0502020202020204" pitchFamily="34" charset="0"/>
                <a:cs typeface="Unilever Shilling" panose="020B0502020202020204" pitchFamily="34" charset="0"/>
              </a:rPr>
              <a:t>	</a:t>
            </a:r>
            <a:r>
              <a:rPr lang="en-US" sz="2000" b="1" dirty="0">
                <a:latin typeface="Unilever Shilling" panose="020B0502020202020204" pitchFamily="34" charset="0"/>
                <a:cs typeface="Unilever Shilling" panose="020B0502020202020204" pitchFamily="34" charset="0"/>
              </a:rPr>
              <a:t>0.01%				0.1%				         0.5%</a:t>
            </a:r>
          </a:p>
        </p:txBody>
      </p:sp>
      <p:sp>
        <p:nvSpPr>
          <p:cNvPr id="3" name="Title 2">
            <a:extLst>
              <a:ext uri="{FF2B5EF4-FFF2-40B4-BE49-F238E27FC236}">
                <a16:creationId xmlns:a16="http://schemas.microsoft.com/office/drawing/2014/main" id="{2119C14D-4E83-8060-164F-83AF93784D28}"/>
              </a:ext>
            </a:extLst>
          </p:cNvPr>
          <p:cNvSpPr>
            <a:spLocks noGrp="1"/>
          </p:cNvSpPr>
          <p:nvPr>
            <p:ph type="title"/>
          </p:nvPr>
        </p:nvSpPr>
        <p:spPr>
          <a:xfrm>
            <a:off x="685800" y="437500"/>
            <a:ext cx="10820400" cy="400110"/>
          </a:xfrm>
        </p:spPr>
        <p:txBody>
          <a:bodyPr/>
          <a:lstStyle/>
          <a:p>
            <a:r>
              <a:rPr lang="en-US" dirty="0">
                <a:latin typeface="Unilever Shilling" panose="020B0502020202020204" pitchFamily="34" charset="0"/>
                <a:cs typeface="Unilever Shilling" panose="020B0502020202020204" pitchFamily="34" charset="0"/>
              </a:rPr>
              <a:t>Samples with Shimmer:</a:t>
            </a:r>
            <a:endParaRPr lang="en-IN" dirty="0">
              <a:latin typeface="Unilever Shilling" panose="020B0502020202020204" pitchFamily="34" charset="0"/>
              <a:cs typeface="Unilever Shilling" panose="020B0502020202020204" pitchFamily="34" charset="0"/>
            </a:endParaRPr>
          </a:p>
        </p:txBody>
      </p:sp>
      <p:pic>
        <p:nvPicPr>
          <p:cNvPr id="5" name="Picture 4" descr="A close up of a glass&#10;&#10;Description automatically generated">
            <a:extLst>
              <a:ext uri="{FF2B5EF4-FFF2-40B4-BE49-F238E27FC236}">
                <a16:creationId xmlns:a16="http://schemas.microsoft.com/office/drawing/2014/main" id="{C288E43E-B9B3-277F-837A-91A40872E7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1312" y="1890445"/>
            <a:ext cx="3302456" cy="2430401"/>
          </a:xfrm>
          <a:prstGeom prst="rect">
            <a:avLst/>
          </a:prstGeom>
        </p:spPr>
      </p:pic>
      <p:pic>
        <p:nvPicPr>
          <p:cNvPr id="7" name="Picture 6" descr="A beaker with yellow liquid&#10;&#10;Description automatically generated">
            <a:extLst>
              <a:ext uri="{FF2B5EF4-FFF2-40B4-BE49-F238E27FC236}">
                <a16:creationId xmlns:a16="http://schemas.microsoft.com/office/drawing/2014/main" id="{E2839113-D706-B036-3186-9F9BF92571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2405" y="1890444"/>
            <a:ext cx="2856215" cy="2430401"/>
          </a:xfrm>
          <a:prstGeom prst="rect">
            <a:avLst/>
          </a:prstGeom>
        </p:spPr>
      </p:pic>
      <p:pic>
        <p:nvPicPr>
          <p:cNvPr id="9" name="Picture 8" descr="A glass of liquid&#10;&#10;Description automatically generated">
            <a:extLst>
              <a:ext uri="{FF2B5EF4-FFF2-40B4-BE49-F238E27FC236}">
                <a16:creationId xmlns:a16="http://schemas.microsoft.com/office/drawing/2014/main" id="{818CDE52-E774-0196-26C0-BAD564A3C7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232" y="1890444"/>
            <a:ext cx="2652100" cy="2430401"/>
          </a:xfrm>
          <a:prstGeom prst="rect">
            <a:avLst/>
          </a:prstGeom>
        </p:spPr>
      </p:pic>
    </p:spTree>
    <p:extLst>
      <p:ext uri="{BB962C8B-B14F-4D97-AF65-F5344CB8AC3E}">
        <p14:creationId xmlns:p14="http://schemas.microsoft.com/office/powerpoint/2010/main" val="42237695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B9CC06-6E3B-4ADF-DF47-8B107DAE3EE0}"/>
              </a:ext>
            </a:extLst>
          </p:cNvPr>
          <p:cNvSpPr>
            <a:spLocks noGrp="1"/>
          </p:cNvSpPr>
          <p:nvPr>
            <p:ph type="body" sz="quarter" idx="10"/>
          </p:nvPr>
        </p:nvSpPr>
        <p:spPr/>
        <p:txBody>
          <a:bodyPr/>
          <a:lstStyle/>
          <a:p>
            <a:endParaRPr lang="en-US" dirty="0">
              <a:latin typeface="Unilever Shilling" panose="020B0502020202020204" pitchFamily="34" charset="0"/>
              <a:cs typeface="Unilever Shilling" panose="020B0502020202020204" pitchFamily="34" charset="0"/>
            </a:endParaRPr>
          </a:p>
          <a:p>
            <a:endParaRPr lang="en-IN" dirty="0">
              <a:latin typeface="Unilever Shilling" panose="020B0502020202020204" pitchFamily="34" charset="0"/>
              <a:cs typeface="Unilever Shilling" panose="020B0502020202020204" pitchFamily="34" charset="0"/>
            </a:endParaRPr>
          </a:p>
          <a:p>
            <a:endParaRPr lang="en-IN" dirty="0">
              <a:latin typeface="Unilever Shilling" panose="020B0502020202020204" pitchFamily="34" charset="0"/>
              <a:cs typeface="Unilever Shilling" panose="020B0502020202020204" pitchFamily="34" charset="0"/>
            </a:endParaRPr>
          </a:p>
          <a:p>
            <a:endParaRPr lang="en-IN" dirty="0">
              <a:latin typeface="Unilever Shilling" panose="020B0502020202020204" pitchFamily="34" charset="0"/>
              <a:cs typeface="Unilever Shilling" panose="020B0502020202020204" pitchFamily="34" charset="0"/>
            </a:endParaRPr>
          </a:p>
          <a:p>
            <a:endParaRPr lang="en-IN" dirty="0">
              <a:latin typeface="Unilever Shilling" panose="020B0502020202020204" pitchFamily="34" charset="0"/>
              <a:cs typeface="Unilever Shilling" panose="020B0502020202020204" pitchFamily="34" charset="0"/>
            </a:endParaRPr>
          </a:p>
          <a:p>
            <a:endParaRPr lang="en-IN" dirty="0">
              <a:latin typeface="Unilever Shilling" panose="020B0502020202020204" pitchFamily="34" charset="0"/>
              <a:cs typeface="Unilever Shilling" panose="020B0502020202020204" pitchFamily="34" charset="0"/>
            </a:endParaRPr>
          </a:p>
          <a:p>
            <a:endParaRPr lang="en-IN" dirty="0">
              <a:latin typeface="Unilever Shilling" panose="020B0502020202020204" pitchFamily="34" charset="0"/>
              <a:cs typeface="Unilever Shilling" panose="020B0502020202020204" pitchFamily="34" charset="0"/>
            </a:endParaRPr>
          </a:p>
          <a:p>
            <a:endParaRPr lang="en-IN" dirty="0">
              <a:latin typeface="Unilever Shilling" panose="020B0502020202020204" pitchFamily="34" charset="0"/>
              <a:cs typeface="Unilever Shilling" panose="020B0502020202020204" pitchFamily="34" charset="0"/>
            </a:endParaRPr>
          </a:p>
          <a:p>
            <a:endParaRPr lang="en-IN" dirty="0">
              <a:latin typeface="Unilever Shilling" panose="020B0502020202020204" pitchFamily="34" charset="0"/>
              <a:cs typeface="Unilever Shilling" panose="020B0502020202020204" pitchFamily="34" charset="0"/>
            </a:endParaRPr>
          </a:p>
          <a:p>
            <a:endParaRPr lang="en-IN" dirty="0">
              <a:latin typeface="Unilever Shilling" panose="020B0502020202020204" pitchFamily="34" charset="0"/>
              <a:cs typeface="Unilever Shilling" panose="020B0502020202020204" pitchFamily="34" charset="0"/>
            </a:endParaRPr>
          </a:p>
          <a:p>
            <a:r>
              <a:rPr lang="en-US" sz="1600" dirty="0">
                <a:latin typeface="Unilever Shilling" panose="020B0502020202020204" pitchFamily="34" charset="0"/>
                <a:cs typeface="Unilever Shilling" panose="020B0502020202020204" pitchFamily="34" charset="0"/>
              </a:rPr>
              <a:t>	</a:t>
            </a:r>
            <a:r>
              <a:rPr lang="en-US" sz="1600" b="1" dirty="0">
                <a:latin typeface="Unilever Shilling" panose="020B0502020202020204" pitchFamily="34" charset="0"/>
                <a:cs typeface="Unilever Shilling" panose="020B0502020202020204" pitchFamily="34" charset="0"/>
              </a:rPr>
              <a:t>0.01%				0.1%				         0.5%</a:t>
            </a:r>
            <a:endParaRPr lang="en-IN" b="1" dirty="0">
              <a:latin typeface="Unilever Shilling" panose="020B0502020202020204" pitchFamily="34" charset="0"/>
              <a:cs typeface="Unilever Shilling" panose="020B0502020202020204" pitchFamily="34" charset="0"/>
            </a:endParaRPr>
          </a:p>
        </p:txBody>
      </p:sp>
      <p:sp>
        <p:nvSpPr>
          <p:cNvPr id="3" name="Title 2">
            <a:extLst>
              <a:ext uri="{FF2B5EF4-FFF2-40B4-BE49-F238E27FC236}">
                <a16:creationId xmlns:a16="http://schemas.microsoft.com/office/drawing/2014/main" id="{B32BE5D8-1630-3F79-2316-CB211C972101}"/>
              </a:ext>
            </a:extLst>
          </p:cNvPr>
          <p:cNvSpPr>
            <a:spLocks noGrp="1"/>
          </p:cNvSpPr>
          <p:nvPr>
            <p:ph type="title"/>
          </p:nvPr>
        </p:nvSpPr>
        <p:spPr/>
        <p:txBody>
          <a:bodyPr/>
          <a:lstStyle/>
          <a:p>
            <a:r>
              <a:rPr lang="en-US" dirty="0">
                <a:latin typeface="Unilever Shilling" panose="020B0502020202020204" pitchFamily="34" charset="0"/>
                <a:cs typeface="Unilever Shilling" panose="020B0502020202020204" pitchFamily="34" charset="0"/>
              </a:rPr>
              <a:t>Samples after 1 Day:</a:t>
            </a:r>
            <a:endParaRPr lang="en-IN" dirty="0">
              <a:latin typeface="Unilever Shilling" panose="020B0502020202020204" pitchFamily="34" charset="0"/>
              <a:cs typeface="Unilever Shilling" panose="020B0502020202020204" pitchFamily="34" charset="0"/>
            </a:endParaRPr>
          </a:p>
        </p:txBody>
      </p:sp>
      <p:pic>
        <p:nvPicPr>
          <p:cNvPr id="5" name="Picture 4" descr="A clear container with brown liquid&#10;&#10;Description automatically generated">
            <a:extLst>
              <a:ext uri="{FF2B5EF4-FFF2-40B4-BE49-F238E27FC236}">
                <a16:creationId xmlns:a16="http://schemas.microsoft.com/office/drawing/2014/main" id="{730478E5-0C9E-00CA-3BC0-A2EE435351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1085" y="1489753"/>
            <a:ext cx="3605358" cy="3323690"/>
          </a:xfrm>
          <a:prstGeom prst="rect">
            <a:avLst/>
          </a:prstGeom>
        </p:spPr>
      </p:pic>
      <p:pic>
        <p:nvPicPr>
          <p:cNvPr id="7" name="Picture 6" descr="A glass container with liquid in it&#10;&#10;Description automatically generated">
            <a:extLst>
              <a:ext uri="{FF2B5EF4-FFF2-40B4-BE49-F238E27FC236}">
                <a16:creationId xmlns:a16="http://schemas.microsoft.com/office/drawing/2014/main" id="{B526FA66-2FAD-96B7-80A1-8E2AAE14C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2912" y="1489753"/>
            <a:ext cx="3167892" cy="3323690"/>
          </a:xfrm>
          <a:prstGeom prst="rect">
            <a:avLst/>
          </a:prstGeom>
        </p:spPr>
      </p:pic>
      <p:pic>
        <p:nvPicPr>
          <p:cNvPr id="9" name="Picture 8" descr="A glass with liquid in it&#10;&#10;Description automatically generated">
            <a:extLst>
              <a:ext uri="{FF2B5EF4-FFF2-40B4-BE49-F238E27FC236}">
                <a16:creationId xmlns:a16="http://schemas.microsoft.com/office/drawing/2014/main" id="{11B92AAF-91F4-5301-C2C4-3E9292F860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891" y="1489753"/>
            <a:ext cx="3024070" cy="3323690"/>
          </a:xfrm>
          <a:prstGeom prst="rect">
            <a:avLst/>
          </a:prstGeom>
        </p:spPr>
      </p:pic>
    </p:spTree>
    <p:extLst>
      <p:ext uri="{BB962C8B-B14F-4D97-AF65-F5344CB8AC3E}">
        <p14:creationId xmlns:p14="http://schemas.microsoft.com/office/powerpoint/2010/main" val="26759216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004680-0E27-4786-4347-B1BEA54BBCCB}"/>
              </a:ext>
            </a:extLst>
          </p:cNvPr>
          <p:cNvSpPr>
            <a:spLocks noGrp="1"/>
          </p:cNvSpPr>
          <p:nvPr>
            <p:ph type="body" sz="quarter" idx="10"/>
          </p:nvPr>
        </p:nvSpPr>
        <p:spPr/>
        <p:txBody>
          <a:bodyPr/>
          <a:lstStyle/>
          <a:p>
            <a:r>
              <a:rPr lang="en-US" sz="1800" dirty="0">
                <a:latin typeface="Unilever Shilling" panose="020B0502020202020204" pitchFamily="34" charset="0"/>
                <a:cs typeface="Unilever Shilling" panose="020B0502020202020204" pitchFamily="34" charset="0"/>
              </a:rPr>
              <a:t>As we can observe the shimmers are settled down and stick to the </a:t>
            </a:r>
            <a:r>
              <a:rPr lang="en-US" sz="1800" dirty="0" err="1">
                <a:latin typeface="Unilever Shilling" panose="020B0502020202020204" pitchFamily="34" charset="0"/>
                <a:cs typeface="Unilever Shilling" panose="020B0502020202020204" pitchFamily="34" charset="0"/>
              </a:rPr>
              <a:t>the</a:t>
            </a:r>
            <a:r>
              <a:rPr lang="en-US" sz="1800" dirty="0">
                <a:latin typeface="Unilever Shilling" panose="020B0502020202020204" pitchFamily="34" charset="0"/>
                <a:cs typeface="Unilever Shilling" panose="020B0502020202020204" pitchFamily="34" charset="0"/>
              </a:rPr>
              <a:t> glass or the pet jar at the bottom.</a:t>
            </a:r>
          </a:p>
          <a:p>
            <a:r>
              <a:rPr lang="en-US" sz="1800" b="1" dirty="0">
                <a:latin typeface="Unilever Shilling" panose="020B0502020202020204" pitchFamily="34" charset="0"/>
                <a:cs typeface="Unilever Shilling" panose="020B0502020202020204" pitchFamily="34" charset="0"/>
              </a:rPr>
              <a:t>The reasons for setting down are suspected to be the following:</a:t>
            </a:r>
          </a:p>
          <a:p>
            <a:r>
              <a:rPr lang="en-IN" sz="1800" dirty="0">
                <a:latin typeface="Unilever Shilling" panose="020B0502020202020204" pitchFamily="34" charset="0"/>
                <a:cs typeface="Unilever Shilling" panose="020B0502020202020204" pitchFamily="34" charset="0"/>
              </a:rPr>
              <a:t>	1. The density of the Karat Gold MP-24 is around 2.7-2.8 g/cm</a:t>
            </a:r>
            <a:r>
              <a:rPr lang="en-IN" sz="1800" baseline="30000" dirty="0">
                <a:latin typeface="Unilever Shilling" panose="020B0502020202020204" pitchFamily="34" charset="0"/>
                <a:cs typeface="Unilever Shilling" panose="020B0502020202020204" pitchFamily="34" charset="0"/>
              </a:rPr>
              <a:t>3</a:t>
            </a:r>
            <a:r>
              <a:rPr lang="en-IN" sz="1800" dirty="0">
                <a:latin typeface="Unilever Shilling" panose="020B0502020202020204" pitchFamily="34" charset="0"/>
                <a:cs typeface="Unilever Shilling" panose="020B0502020202020204" pitchFamily="34" charset="0"/>
              </a:rPr>
              <a:t> which is much higher </a:t>
            </a:r>
          </a:p>
          <a:p>
            <a:r>
              <a:rPr lang="en-IN" sz="1800" dirty="0">
                <a:latin typeface="Unilever Shilling" panose="020B0502020202020204" pitchFamily="34" charset="0"/>
                <a:cs typeface="Unilever Shilling" panose="020B0502020202020204" pitchFamily="34" charset="0"/>
              </a:rPr>
              <a:t>	     than the serum</a:t>
            </a:r>
          </a:p>
          <a:p>
            <a:r>
              <a:rPr lang="en-IN" sz="1800" dirty="0">
                <a:latin typeface="Unilever Shilling" panose="020B0502020202020204" pitchFamily="34" charset="0"/>
                <a:cs typeface="Unilever Shilling" panose="020B0502020202020204" pitchFamily="34" charset="0"/>
              </a:rPr>
              <a:t>	2. As the shimmers are hydrophilic in nature so less interaction with the silicone 		    system </a:t>
            </a:r>
          </a:p>
          <a:p>
            <a:endParaRPr lang="en-IN" sz="1800" dirty="0">
              <a:latin typeface="Unilever Shilling" panose="020B0502020202020204" pitchFamily="34" charset="0"/>
              <a:cs typeface="Unilever Shilling" panose="020B0502020202020204" pitchFamily="34" charset="0"/>
            </a:endParaRPr>
          </a:p>
          <a:p>
            <a:r>
              <a:rPr lang="en-IN" sz="1800" b="1" dirty="0">
                <a:latin typeface="Unilever Shilling" panose="020B0502020202020204" pitchFamily="34" charset="0"/>
                <a:cs typeface="Unilever Shilling" panose="020B0502020202020204" pitchFamily="34" charset="0"/>
              </a:rPr>
              <a:t>The reason for sticking to the pet jar or glass:</a:t>
            </a:r>
          </a:p>
          <a:p>
            <a:r>
              <a:rPr lang="en-IN" sz="1800" dirty="0">
                <a:latin typeface="Unilever Shilling" panose="020B0502020202020204" pitchFamily="34" charset="0"/>
                <a:cs typeface="Unilever Shilling" panose="020B0502020202020204" pitchFamily="34" charset="0"/>
              </a:rPr>
              <a:t> 	Mica shimmers or pearls tend to stick to glass or pet jar due to static electrostatic   	interaction.</a:t>
            </a:r>
          </a:p>
          <a:p>
            <a:endParaRPr lang="en-IN" sz="1800" dirty="0">
              <a:latin typeface="Unilever Shilling" panose="020B0502020202020204" pitchFamily="34" charset="0"/>
              <a:cs typeface="Unilever Shilling" panose="020B0502020202020204" pitchFamily="34" charset="0"/>
            </a:endParaRPr>
          </a:p>
        </p:txBody>
      </p:sp>
      <p:sp>
        <p:nvSpPr>
          <p:cNvPr id="3" name="Title 2">
            <a:extLst>
              <a:ext uri="{FF2B5EF4-FFF2-40B4-BE49-F238E27FC236}">
                <a16:creationId xmlns:a16="http://schemas.microsoft.com/office/drawing/2014/main" id="{49C0B5AD-21C9-1379-A9F9-D09634E0C9A7}"/>
              </a:ext>
            </a:extLst>
          </p:cNvPr>
          <p:cNvSpPr>
            <a:spLocks noGrp="1"/>
          </p:cNvSpPr>
          <p:nvPr>
            <p:ph type="title"/>
          </p:nvPr>
        </p:nvSpPr>
        <p:spPr/>
        <p:txBody>
          <a:bodyPr/>
          <a:lstStyle/>
          <a:p>
            <a:r>
              <a:rPr lang="en-US" dirty="0">
                <a:latin typeface="Unilever Shilling" panose="020B0502020202020204" pitchFamily="34" charset="0"/>
                <a:cs typeface="Unilever Shilling" panose="020B0502020202020204" pitchFamily="34" charset="0"/>
              </a:rPr>
              <a:t>Results and Explanations:</a:t>
            </a:r>
            <a:endParaRPr lang="en-IN" dirty="0">
              <a:latin typeface="Unilever Shilling" panose="020B0502020202020204" pitchFamily="34" charset="0"/>
              <a:cs typeface="Unilever Shilling" panose="020B0502020202020204" pitchFamily="34" charset="0"/>
            </a:endParaRPr>
          </a:p>
        </p:txBody>
      </p:sp>
    </p:spTree>
    <p:extLst>
      <p:ext uri="{BB962C8B-B14F-4D97-AF65-F5344CB8AC3E}">
        <p14:creationId xmlns:p14="http://schemas.microsoft.com/office/powerpoint/2010/main" val="201554536"/>
      </p:ext>
    </p:extLst>
  </p:cSld>
  <p:clrMapOvr>
    <a:masterClrMapping/>
  </p:clrMapOvr>
</p:sld>
</file>

<file path=ppt/theme/theme1.xml><?xml version="1.0" encoding="utf-8"?>
<a:theme xmlns:a="http://schemas.openxmlformats.org/drawingml/2006/main" name="B&amp;W 2022">
  <a:themeElements>
    <a:clrScheme name="B&amp;W">
      <a:dk1>
        <a:srgbClr val="3B3838"/>
      </a:dk1>
      <a:lt1>
        <a:srgbClr val="FFFFFF"/>
      </a:lt1>
      <a:dk2>
        <a:srgbClr val="3B3838"/>
      </a:dk2>
      <a:lt2>
        <a:srgbClr val="E7E6E6"/>
      </a:lt2>
      <a:accent1>
        <a:srgbClr val="333F50"/>
      </a:accent1>
      <a:accent2>
        <a:srgbClr val="79708F"/>
      </a:accent2>
      <a:accent3>
        <a:srgbClr val="CC9195"/>
      </a:accent3>
      <a:accent4>
        <a:srgbClr val="96A89D"/>
      </a:accent4>
      <a:accent5>
        <a:srgbClr val="7497A1"/>
      </a:accent5>
      <a:accent6>
        <a:srgbClr val="F9D764"/>
      </a:accent6>
      <a:hlink>
        <a:srgbClr val="7497A1"/>
      </a:hlink>
      <a:folHlink>
        <a:srgbClr val="CC919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mp;W 2022" id="{AC285790-856F-4AB6-99A5-FB99A4B9C469}" vid="{31CF54D8-11C6-4A35-915E-BCF6746FA381}"/>
    </a:ext>
  </a:extLst>
</a:theme>
</file>

<file path=ppt/theme/theme2.xml><?xml version="1.0" encoding="utf-8"?>
<a:theme xmlns:a="http://schemas.openxmlformats.org/drawingml/2006/main" name="SECTION SLIDES ">
  <a:themeElements>
    <a:clrScheme name="B&amp;W">
      <a:dk1>
        <a:srgbClr val="3B3838"/>
      </a:dk1>
      <a:lt1>
        <a:srgbClr val="FFFFFF"/>
      </a:lt1>
      <a:dk2>
        <a:srgbClr val="3B3838"/>
      </a:dk2>
      <a:lt2>
        <a:srgbClr val="E7E6E6"/>
      </a:lt2>
      <a:accent1>
        <a:srgbClr val="333F50"/>
      </a:accent1>
      <a:accent2>
        <a:srgbClr val="79708F"/>
      </a:accent2>
      <a:accent3>
        <a:srgbClr val="CC9195"/>
      </a:accent3>
      <a:accent4>
        <a:srgbClr val="96A89D"/>
      </a:accent4>
      <a:accent5>
        <a:srgbClr val="7497A1"/>
      </a:accent5>
      <a:accent6>
        <a:srgbClr val="F9D764"/>
      </a:accent6>
      <a:hlink>
        <a:srgbClr val="7497A1"/>
      </a:hlink>
      <a:folHlink>
        <a:srgbClr val="CC919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HAPTER SLIDES">
  <a:themeElements>
    <a:clrScheme name="B&amp;W">
      <a:dk1>
        <a:srgbClr val="3B3838"/>
      </a:dk1>
      <a:lt1>
        <a:srgbClr val="FFFFFF"/>
      </a:lt1>
      <a:dk2>
        <a:srgbClr val="3B3838"/>
      </a:dk2>
      <a:lt2>
        <a:srgbClr val="E7E6E6"/>
      </a:lt2>
      <a:accent1>
        <a:srgbClr val="333F50"/>
      </a:accent1>
      <a:accent2>
        <a:srgbClr val="79708F"/>
      </a:accent2>
      <a:accent3>
        <a:srgbClr val="CC9195"/>
      </a:accent3>
      <a:accent4>
        <a:srgbClr val="96A89D"/>
      </a:accent4>
      <a:accent5>
        <a:srgbClr val="7497A1"/>
      </a:accent5>
      <a:accent6>
        <a:srgbClr val="F9D764"/>
      </a:accent6>
      <a:hlink>
        <a:srgbClr val="7497A1"/>
      </a:hlink>
      <a:folHlink>
        <a:srgbClr val="CC919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TENT SLIDES PART 1">
  <a:themeElements>
    <a:clrScheme name="B&amp;W">
      <a:dk1>
        <a:srgbClr val="3B3838"/>
      </a:dk1>
      <a:lt1>
        <a:srgbClr val="FFFFFF"/>
      </a:lt1>
      <a:dk2>
        <a:srgbClr val="3B3838"/>
      </a:dk2>
      <a:lt2>
        <a:srgbClr val="E7E6E6"/>
      </a:lt2>
      <a:accent1>
        <a:srgbClr val="333F50"/>
      </a:accent1>
      <a:accent2>
        <a:srgbClr val="79708F"/>
      </a:accent2>
      <a:accent3>
        <a:srgbClr val="CC9195"/>
      </a:accent3>
      <a:accent4>
        <a:srgbClr val="96A89D"/>
      </a:accent4>
      <a:accent5>
        <a:srgbClr val="7497A1"/>
      </a:accent5>
      <a:accent6>
        <a:srgbClr val="F9D764"/>
      </a:accent6>
      <a:hlink>
        <a:srgbClr val="7497A1"/>
      </a:hlink>
      <a:folHlink>
        <a:srgbClr val="CC919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CONTENT SLIDES PART 2">
  <a:themeElements>
    <a:clrScheme name="B&amp;W">
      <a:dk1>
        <a:srgbClr val="3B3838"/>
      </a:dk1>
      <a:lt1>
        <a:srgbClr val="FFFFFF"/>
      </a:lt1>
      <a:dk2>
        <a:srgbClr val="3B3838"/>
      </a:dk2>
      <a:lt2>
        <a:srgbClr val="E7E6E6"/>
      </a:lt2>
      <a:accent1>
        <a:srgbClr val="333F50"/>
      </a:accent1>
      <a:accent2>
        <a:srgbClr val="79708F"/>
      </a:accent2>
      <a:accent3>
        <a:srgbClr val="CC9195"/>
      </a:accent3>
      <a:accent4>
        <a:srgbClr val="96A89D"/>
      </a:accent4>
      <a:accent5>
        <a:srgbClr val="7497A1"/>
      </a:accent5>
      <a:accent6>
        <a:srgbClr val="F9D764"/>
      </a:accent6>
      <a:hlink>
        <a:srgbClr val="7497A1"/>
      </a:hlink>
      <a:folHlink>
        <a:srgbClr val="CC919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BOXED CONTENT">
  <a:themeElements>
    <a:clrScheme name="B&amp;W">
      <a:dk1>
        <a:srgbClr val="3B3838"/>
      </a:dk1>
      <a:lt1>
        <a:srgbClr val="FFFFFF"/>
      </a:lt1>
      <a:dk2>
        <a:srgbClr val="3B3838"/>
      </a:dk2>
      <a:lt2>
        <a:srgbClr val="E7E6E6"/>
      </a:lt2>
      <a:accent1>
        <a:srgbClr val="333F50"/>
      </a:accent1>
      <a:accent2>
        <a:srgbClr val="79708F"/>
      </a:accent2>
      <a:accent3>
        <a:srgbClr val="CC9195"/>
      </a:accent3>
      <a:accent4>
        <a:srgbClr val="96A89D"/>
      </a:accent4>
      <a:accent5>
        <a:srgbClr val="7497A1"/>
      </a:accent5>
      <a:accent6>
        <a:srgbClr val="F9D764"/>
      </a:accent6>
      <a:hlink>
        <a:srgbClr val="7497A1"/>
      </a:hlink>
      <a:folHlink>
        <a:srgbClr val="CC919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END FRAMES">
  <a:themeElements>
    <a:clrScheme name="B&amp;W">
      <a:dk1>
        <a:srgbClr val="3B3838"/>
      </a:dk1>
      <a:lt1>
        <a:srgbClr val="FFFFFF"/>
      </a:lt1>
      <a:dk2>
        <a:srgbClr val="3B3838"/>
      </a:dk2>
      <a:lt2>
        <a:srgbClr val="E7E6E6"/>
      </a:lt2>
      <a:accent1>
        <a:srgbClr val="333F50"/>
      </a:accent1>
      <a:accent2>
        <a:srgbClr val="79708F"/>
      </a:accent2>
      <a:accent3>
        <a:srgbClr val="CC9195"/>
      </a:accent3>
      <a:accent4>
        <a:srgbClr val="96A89D"/>
      </a:accent4>
      <a:accent5>
        <a:srgbClr val="7497A1"/>
      </a:accent5>
      <a:accent6>
        <a:srgbClr val="F9D764"/>
      </a:accent6>
      <a:hlink>
        <a:srgbClr val="7497A1"/>
      </a:hlink>
      <a:folHlink>
        <a:srgbClr val="CC919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B&amp;W 2022</Template>
  <TotalTime>3381</TotalTime>
  <Words>5894</Words>
  <Application>Microsoft Office PowerPoint</Application>
  <PresentationFormat>Widescreen</PresentationFormat>
  <Paragraphs>766</Paragraphs>
  <Slides>107</Slides>
  <Notes>0</Notes>
  <HiddenSlides>0</HiddenSlides>
  <MMClips>0</MMClips>
  <ScaleCrop>false</ScaleCrop>
  <HeadingPairs>
    <vt:vector size="6" baseType="variant">
      <vt:variant>
        <vt:lpstr>Fonts Used</vt:lpstr>
      </vt:variant>
      <vt:variant>
        <vt:i4>9</vt:i4>
      </vt:variant>
      <vt:variant>
        <vt:lpstr>Theme</vt:lpstr>
      </vt:variant>
      <vt:variant>
        <vt:i4>7</vt:i4>
      </vt:variant>
      <vt:variant>
        <vt:lpstr>Slide Titles</vt:lpstr>
      </vt:variant>
      <vt:variant>
        <vt:i4>107</vt:i4>
      </vt:variant>
    </vt:vector>
  </HeadingPairs>
  <TitlesOfParts>
    <vt:vector size="123" baseType="lpstr">
      <vt:lpstr>Arial</vt:lpstr>
      <vt:lpstr>Calibri</vt:lpstr>
      <vt:lpstr>Calibri Light</vt:lpstr>
      <vt:lpstr>Flexo-Regular</vt:lpstr>
      <vt:lpstr>Microsoft New Tai Lue</vt:lpstr>
      <vt:lpstr>Symbol</vt:lpstr>
      <vt:lpstr>Times New Roman</vt:lpstr>
      <vt:lpstr>Unilever Shilling</vt:lpstr>
      <vt:lpstr>Wingdings</vt:lpstr>
      <vt:lpstr>B&amp;W 2022</vt:lpstr>
      <vt:lpstr>SECTION SLIDES </vt:lpstr>
      <vt:lpstr>CHAPTER SLIDES</vt:lpstr>
      <vt:lpstr>CONTENT SLIDES PART 1</vt:lpstr>
      <vt:lpstr>CONTENT SLIDES PART 2</vt:lpstr>
      <vt:lpstr>BOXED CONTENT</vt:lpstr>
      <vt:lpstr>END FRAMES</vt:lpstr>
      <vt:lpstr>PowerPoint Presentation</vt:lpstr>
      <vt:lpstr>Project Charter </vt:lpstr>
      <vt:lpstr>Understanding Hair Mask and conditioner:</vt:lpstr>
      <vt:lpstr>Mapping the ingredients to their functions:</vt:lpstr>
      <vt:lpstr>PowerPoint Presentation</vt:lpstr>
      <vt:lpstr>PowerPoint Presentation</vt:lpstr>
      <vt:lpstr>Process Outline of Hair Mask:</vt:lpstr>
      <vt:lpstr>Design of Homogenizer :</vt:lpstr>
      <vt:lpstr>Formulation details:</vt:lpstr>
      <vt:lpstr>Routes for appearance enhancement</vt:lpstr>
      <vt:lpstr>Challenges &amp; constraints </vt:lpstr>
      <vt:lpstr>PowerPoint Presentation</vt:lpstr>
      <vt:lpstr>PowerPoint Presentation</vt:lpstr>
      <vt:lpstr>PowerPoint Presentation</vt:lpstr>
      <vt:lpstr>Samples prepared in lab:</vt:lpstr>
      <vt:lpstr>Sample 2:</vt:lpstr>
      <vt:lpstr>Simpler Version of the Problem:</vt:lpstr>
      <vt:lpstr>CTI:</vt:lpstr>
      <vt:lpstr>Next Steps:</vt:lpstr>
      <vt:lpstr>Next Steps:</vt:lpstr>
      <vt:lpstr>PowerPoint Presentation</vt:lpstr>
      <vt:lpstr>PowerPoint Presentation</vt:lpstr>
      <vt:lpstr>PowerPoint Presentation</vt:lpstr>
      <vt:lpstr>PowerPoint Presentation</vt:lpstr>
      <vt:lpstr>The Shimmers:</vt:lpstr>
      <vt:lpstr>Design of Experiments:</vt:lpstr>
      <vt:lpstr>PowerPoint Presentation</vt:lpstr>
      <vt:lpstr>PowerPoint Presentation</vt:lpstr>
      <vt:lpstr>PowerPoint Presentation</vt:lpstr>
      <vt:lpstr>CTI RESULTS:</vt:lpstr>
      <vt:lpstr>Analysis:</vt:lpstr>
      <vt:lpstr>Sensory Test:</vt:lpstr>
      <vt:lpstr>DV IR(HB50) + 0.5% Interference Green:</vt:lpstr>
      <vt:lpstr>DVIR (HB50) + 0.4% Karat Gold</vt:lpstr>
      <vt:lpstr>DVIR (HB50) + 0.8% Karat Gold</vt:lpstr>
      <vt:lpstr>DVDS (HU25) + 0.8% Karat Gold</vt:lpstr>
      <vt:lpstr>Analysis of Results:</vt:lpstr>
      <vt:lpstr>Observation and Direction:</vt:lpstr>
      <vt:lpstr>Explanation :</vt:lpstr>
      <vt:lpstr>Ways to verify the explanations:</vt:lpstr>
      <vt:lpstr>Next Steps:</vt:lpstr>
      <vt:lpstr>Cost Details:</vt:lpstr>
      <vt:lpstr>Ways to Optimize the Cost:</vt:lpstr>
      <vt:lpstr>Names:</vt:lpstr>
      <vt:lpstr>PowerPoint Presentation</vt:lpstr>
      <vt:lpstr>Benefits:</vt:lpstr>
      <vt:lpstr>Scouting Beads:</vt:lpstr>
      <vt:lpstr>PowerPoint Presentation</vt:lpstr>
      <vt:lpstr>Processing in lab for samples made with beads:</vt:lpstr>
      <vt:lpstr>How much beads should I add?</vt:lpstr>
      <vt:lpstr>Samples with HB50 Formulation:</vt:lpstr>
      <vt:lpstr>Samples with HU25 Formulation:</vt:lpstr>
      <vt:lpstr>STABILITY RESULTS OF SAMPLES:</vt:lpstr>
      <vt:lpstr>CTI:</vt:lpstr>
      <vt:lpstr>Sensory Test:</vt:lpstr>
      <vt:lpstr>DV IR (HB50) + 0.75% Florasphere 1mm Jojoba Ester Beads:</vt:lpstr>
      <vt:lpstr>DV IR(HB50) + 0.4% Cirebelle Wax Beads:</vt:lpstr>
      <vt:lpstr>DVDS(HU25) + 0.75% Florasphere Jojoba Ester Beads:</vt:lpstr>
      <vt:lpstr>DVDS(HU25) + 0.75% Cirebelle wax beads:</vt:lpstr>
      <vt:lpstr>NEXT STEP FOR SENSORY:</vt:lpstr>
      <vt:lpstr>Analysis and Direction:</vt:lpstr>
      <vt:lpstr>Scale Up:</vt:lpstr>
      <vt:lpstr>Observation and Direction:</vt:lpstr>
      <vt:lpstr>Challenges:</vt:lpstr>
      <vt:lpstr>Result:</vt:lpstr>
      <vt:lpstr>Cost Details:</vt:lpstr>
      <vt:lpstr>Next Step and Direction:</vt:lpstr>
      <vt:lpstr>Drag on a spherical particle in viscous fluid:</vt:lpstr>
      <vt:lpstr>PowerPoint Presentation</vt:lpstr>
      <vt:lpstr>Hair Serum:</vt:lpstr>
      <vt:lpstr>Consumer benefits:</vt:lpstr>
      <vt:lpstr>Conditions for suspension:</vt:lpstr>
      <vt:lpstr>Beads:</vt:lpstr>
      <vt:lpstr>Movement of single bead in serum:</vt:lpstr>
      <vt:lpstr>Ways of suspending beads in hair serum:</vt:lpstr>
      <vt:lpstr>How do suspending agents work?</vt:lpstr>
      <vt:lpstr>PowerPoint Presentation</vt:lpstr>
      <vt:lpstr>PowerPoint Presentation</vt:lpstr>
      <vt:lpstr>PowerPoint Presentation</vt:lpstr>
      <vt:lpstr>Exp set  - 1:</vt:lpstr>
      <vt:lpstr>Results:</vt:lpstr>
      <vt:lpstr>Results:</vt:lpstr>
      <vt:lpstr>Exp set  - 2:</vt:lpstr>
      <vt:lpstr>PowerPoint Presentation</vt:lpstr>
      <vt:lpstr>CONCLUSION:</vt:lpstr>
      <vt:lpstr>Exp set  - 3:</vt:lpstr>
      <vt:lpstr>Experiments with polymers:</vt:lpstr>
      <vt:lpstr>PowerPoint Presentation</vt:lpstr>
      <vt:lpstr>Conclusion:</vt:lpstr>
      <vt:lpstr>PowerPoint Presentation</vt:lpstr>
      <vt:lpstr>Exp with silicone cross polymer:</vt:lpstr>
      <vt:lpstr>Result with 10% DC-3901:</vt:lpstr>
      <vt:lpstr>Result with 5% DC-3901:</vt:lpstr>
      <vt:lpstr>Results after 5 days:</vt:lpstr>
      <vt:lpstr>Results with 2.5 % DC-3901:</vt:lpstr>
      <vt:lpstr>Explanation and Direction :</vt:lpstr>
      <vt:lpstr>Samples with Shimmer:</vt:lpstr>
      <vt:lpstr>Samples after 1 Day:</vt:lpstr>
      <vt:lpstr>Results and Explanations:</vt:lpstr>
      <vt:lpstr>Results with Interference Green:</vt:lpstr>
      <vt:lpstr>Results with Jojoba ester beads:</vt:lpstr>
      <vt:lpstr>X = Nomocort SG:</vt:lpstr>
      <vt:lpstr>Next Steps:</vt:lpstr>
      <vt:lpstr>PowerPoint Presentation</vt:lpstr>
      <vt:lpstr>How Does Aerosil Fumed Silica work?</vt:lpstr>
      <vt:lpstr>Other ideas: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Sadawarte, Ashwini</dc:creator>
  <cp:lastModifiedBy>Ghosh2, Avik</cp:lastModifiedBy>
  <cp:revision>8</cp:revision>
  <dcterms:created xsi:type="dcterms:W3CDTF">2023-06-01T07:20:43Z</dcterms:created>
  <dcterms:modified xsi:type="dcterms:W3CDTF">2023-07-11T09:16:17Z</dcterms:modified>
</cp:coreProperties>
</file>